
<file path=[Content_Types].xml><?xml version="1.0" encoding="utf-8"?>
<Types xmlns="http://schemas.openxmlformats.org/package/2006/content-types">
  <Default Extension="xml" ContentType="application/xml"/>
  <Default Extension="jpeg" ContentType="image/jpeg"/>
  <Default Extension="jpg" ContentType="image/jpeg"/>
  <Default Extension="rels" ContentType="application/vnd.openxmlformats-package.relationships+xml"/>
  <Default Extension="wdp" ContentType="image/vnd.ms-photo"/>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1" r:id="rId1"/>
  </p:sldMasterIdLst>
  <p:sldIdLst>
    <p:sldId id="256" r:id="rId2"/>
    <p:sldId id="257" r:id="rId3"/>
  </p:sldIdLst>
  <p:sldSz cx="10058400" cy="7772400"/>
  <p:notesSz cx="6858000" cy="9144000"/>
  <p:defaultTextStyle>
    <a:defPPr>
      <a:defRPr lang="en-US"/>
    </a:defPPr>
    <a:lvl1pPr marL="0" algn="l" defTabSz="509412" rtl="0" eaLnBrk="1" latinLnBrk="0" hangingPunct="1">
      <a:defRPr sz="2000" kern="1200">
        <a:solidFill>
          <a:schemeClr val="tx1"/>
        </a:solidFill>
        <a:latin typeface="+mn-lt"/>
        <a:ea typeface="+mn-ea"/>
        <a:cs typeface="+mn-cs"/>
      </a:defRPr>
    </a:lvl1pPr>
    <a:lvl2pPr marL="509412" algn="l" defTabSz="509412" rtl="0" eaLnBrk="1" latinLnBrk="0" hangingPunct="1">
      <a:defRPr sz="2000" kern="1200">
        <a:solidFill>
          <a:schemeClr val="tx1"/>
        </a:solidFill>
        <a:latin typeface="+mn-lt"/>
        <a:ea typeface="+mn-ea"/>
        <a:cs typeface="+mn-cs"/>
      </a:defRPr>
    </a:lvl2pPr>
    <a:lvl3pPr marL="1018824" algn="l" defTabSz="509412" rtl="0" eaLnBrk="1" latinLnBrk="0" hangingPunct="1">
      <a:defRPr sz="2000" kern="1200">
        <a:solidFill>
          <a:schemeClr val="tx1"/>
        </a:solidFill>
        <a:latin typeface="+mn-lt"/>
        <a:ea typeface="+mn-ea"/>
        <a:cs typeface="+mn-cs"/>
      </a:defRPr>
    </a:lvl3pPr>
    <a:lvl4pPr marL="1528237" algn="l" defTabSz="509412" rtl="0" eaLnBrk="1" latinLnBrk="0" hangingPunct="1">
      <a:defRPr sz="2000" kern="1200">
        <a:solidFill>
          <a:schemeClr val="tx1"/>
        </a:solidFill>
        <a:latin typeface="+mn-lt"/>
        <a:ea typeface="+mn-ea"/>
        <a:cs typeface="+mn-cs"/>
      </a:defRPr>
    </a:lvl4pPr>
    <a:lvl5pPr marL="2037649" algn="l" defTabSz="509412" rtl="0" eaLnBrk="1" latinLnBrk="0" hangingPunct="1">
      <a:defRPr sz="2000" kern="1200">
        <a:solidFill>
          <a:schemeClr val="tx1"/>
        </a:solidFill>
        <a:latin typeface="+mn-lt"/>
        <a:ea typeface="+mn-ea"/>
        <a:cs typeface="+mn-cs"/>
      </a:defRPr>
    </a:lvl5pPr>
    <a:lvl6pPr marL="2547061" algn="l" defTabSz="509412" rtl="0" eaLnBrk="1" latinLnBrk="0" hangingPunct="1">
      <a:defRPr sz="2000" kern="1200">
        <a:solidFill>
          <a:schemeClr val="tx1"/>
        </a:solidFill>
        <a:latin typeface="+mn-lt"/>
        <a:ea typeface="+mn-ea"/>
        <a:cs typeface="+mn-cs"/>
      </a:defRPr>
    </a:lvl6pPr>
    <a:lvl7pPr marL="3056473" algn="l" defTabSz="509412" rtl="0" eaLnBrk="1" latinLnBrk="0" hangingPunct="1">
      <a:defRPr sz="2000" kern="1200">
        <a:solidFill>
          <a:schemeClr val="tx1"/>
        </a:solidFill>
        <a:latin typeface="+mn-lt"/>
        <a:ea typeface="+mn-ea"/>
        <a:cs typeface="+mn-cs"/>
      </a:defRPr>
    </a:lvl7pPr>
    <a:lvl8pPr marL="3565886" algn="l" defTabSz="509412" rtl="0" eaLnBrk="1" latinLnBrk="0" hangingPunct="1">
      <a:defRPr sz="2000" kern="1200">
        <a:solidFill>
          <a:schemeClr val="tx1"/>
        </a:solidFill>
        <a:latin typeface="+mn-lt"/>
        <a:ea typeface="+mn-ea"/>
        <a:cs typeface="+mn-cs"/>
      </a:defRPr>
    </a:lvl8pPr>
    <a:lvl9pPr marL="4075298" algn="l" defTabSz="509412" rtl="0" eaLnBrk="1" latinLnBrk="0" hangingPunct="1">
      <a:defRPr sz="20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963C01"/>
    <a:srgbClr val="B548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p:scale>
          <a:sx n="100" d="100"/>
          <a:sy n="100" d="100"/>
        </p:scale>
        <p:origin x="-1424" y="-744"/>
      </p:cViewPr>
      <p:guideLst>
        <p:guide orient="horz" pos="2448"/>
        <p:guide pos="3168"/>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4" Type="http://schemas.openxmlformats.org/officeDocument/2006/relationships/printerSettings" Target="printerSettings/printerSettings1.bin"/><Relationship Id="rId5" Type="http://schemas.openxmlformats.org/officeDocument/2006/relationships/presProps" Target="presProps.xml"/><Relationship Id="rId6" Type="http://schemas.openxmlformats.org/officeDocument/2006/relationships/viewProps" Target="viewProps.xml"/><Relationship Id="rId7" Type="http://schemas.openxmlformats.org/officeDocument/2006/relationships/theme" Target="theme/theme1.xml"/><Relationship Id="rId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54380" y="2414482"/>
            <a:ext cx="8549640" cy="1666028"/>
          </a:xfrm>
        </p:spPr>
        <p:txBody>
          <a:bodyPr/>
          <a:lstStyle/>
          <a:p>
            <a:r>
              <a:rPr lang="en-US" smtClean="0"/>
              <a:t>Click to edit Master title style</a:t>
            </a:r>
            <a:endParaRPr lang="en-US"/>
          </a:p>
        </p:txBody>
      </p:sp>
      <p:sp>
        <p:nvSpPr>
          <p:cNvPr id="3" name="Subtitle 2"/>
          <p:cNvSpPr>
            <a:spLocks noGrp="1"/>
          </p:cNvSpPr>
          <p:nvPr>
            <p:ph type="subTitle" idx="1"/>
          </p:nvPr>
        </p:nvSpPr>
        <p:spPr>
          <a:xfrm>
            <a:off x="1508760" y="4404360"/>
            <a:ext cx="7040880" cy="1986280"/>
          </a:xfrm>
        </p:spPr>
        <p:txBody>
          <a:bodyPr/>
          <a:lstStyle>
            <a:lvl1pPr marL="0" indent="0" algn="ctr">
              <a:buNone/>
              <a:defRPr>
                <a:solidFill>
                  <a:schemeClr val="tx1">
                    <a:tint val="75000"/>
                  </a:schemeClr>
                </a:solidFill>
              </a:defRPr>
            </a:lvl1pPr>
            <a:lvl2pPr marL="509412" indent="0" algn="ctr">
              <a:buNone/>
              <a:defRPr>
                <a:solidFill>
                  <a:schemeClr val="tx1">
                    <a:tint val="75000"/>
                  </a:schemeClr>
                </a:solidFill>
              </a:defRPr>
            </a:lvl2pPr>
            <a:lvl3pPr marL="1018824" indent="0" algn="ctr">
              <a:buNone/>
              <a:defRPr>
                <a:solidFill>
                  <a:schemeClr val="tx1">
                    <a:tint val="75000"/>
                  </a:schemeClr>
                </a:solidFill>
              </a:defRPr>
            </a:lvl3pPr>
            <a:lvl4pPr marL="1528237" indent="0" algn="ctr">
              <a:buNone/>
              <a:defRPr>
                <a:solidFill>
                  <a:schemeClr val="tx1">
                    <a:tint val="75000"/>
                  </a:schemeClr>
                </a:solidFill>
              </a:defRPr>
            </a:lvl4pPr>
            <a:lvl5pPr marL="2037649" indent="0" algn="ctr">
              <a:buNone/>
              <a:defRPr>
                <a:solidFill>
                  <a:schemeClr val="tx1">
                    <a:tint val="75000"/>
                  </a:schemeClr>
                </a:solidFill>
              </a:defRPr>
            </a:lvl5pPr>
            <a:lvl6pPr marL="2547061" indent="0" algn="ctr">
              <a:buNone/>
              <a:defRPr>
                <a:solidFill>
                  <a:schemeClr val="tx1">
                    <a:tint val="75000"/>
                  </a:schemeClr>
                </a:solidFill>
              </a:defRPr>
            </a:lvl6pPr>
            <a:lvl7pPr marL="3056473" indent="0" algn="ctr">
              <a:buNone/>
              <a:defRPr>
                <a:solidFill>
                  <a:schemeClr val="tx1">
                    <a:tint val="75000"/>
                  </a:schemeClr>
                </a:solidFill>
              </a:defRPr>
            </a:lvl7pPr>
            <a:lvl8pPr marL="3565886" indent="0" algn="ctr">
              <a:buNone/>
              <a:defRPr>
                <a:solidFill>
                  <a:schemeClr val="tx1">
                    <a:tint val="75000"/>
                  </a:schemeClr>
                </a:solidFill>
              </a:defRPr>
            </a:lvl8pPr>
            <a:lvl9pPr marL="4075298"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0BAC822-B78B-3F43-B962-D2E6778082B1}" type="datetimeFigureOut">
              <a:rPr lang="en-US" smtClean="0"/>
              <a:t>3/9/18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58859CF-E6A2-8F42-A78C-E670D99D7CAE}" type="slidenum">
              <a:rPr lang="en-US" smtClean="0"/>
              <a:t>‹#›</a:t>
            </a:fld>
            <a:endParaRPr lang="en-US"/>
          </a:p>
        </p:txBody>
      </p:sp>
    </p:spTree>
    <p:extLst>
      <p:ext uri="{BB962C8B-B14F-4D97-AF65-F5344CB8AC3E}">
        <p14:creationId xmlns:p14="http://schemas.microsoft.com/office/powerpoint/2010/main" val="29075957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0BAC822-B78B-3F43-B962-D2E6778082B1}" type="datetimeFigureOut">
              <a:rPr lang="en-US" smtClean="0"/>
              <a:t>3/9/18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030D66-A991-CD4D-BE0F-9E18B185E83F}" type="slidenum">
              <a:rPr lang="en-US" smtClean="0"/>
              <a:t>‹#›</a:t>
            </a:fld>
            <a:endParaRPr lang="en-US"/>
          </a:p>
        </p:txBody>
      </p:sp>
    </p:spTree>
    <p:extLst>
      <p:ext uri="{BB962C8B-B14F-4D97-AF65-F5344CB8AC3E}">
        <p14:creationId xmlns:p14="http://schemas.microsoft.com/office/powerpoint/2010/main" val="28175642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92340" y="311257"/>
            <a:ext cx="2263140" cy="663172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502920" y="311257"/>
            <a:ext cx="6621780" cy="663172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0BAC822-B78B-3F43-B962-D2E6778082B1}" type="datetimeFigureOut">
              <a:rPr lang="en-US" smtClean="0"/>
              <a:t>3/9/18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030D66-A991-CD4D-BE0F-9E18B185E83F}" type="slidenum">
              <a:rPr lang="en-US" smtClean="0"/>
              <a:t>‹#›</a:t>
            </a:fld>
            <a:endParaRPr lang="en-US"/>
          </a:p>
        </p:txBody>
      </p:sp>
    </p:spTree>
    <p:extLst>
      <p:ext uri="{BB962C8B-B14F-4D97-AF65-F5344CB8AC3E}">
        <p14:creationId xmlns:p14="http://schemas.microsoft.com/office/powerpoint/2010/main" val="20050483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0BAC822-B78B-3F43-B962-D2E6778082B1}" type="datetimeFigureOut">
              <a:rPr lang="en-US" smtClean="0"/>
              <a:t>3/9/18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030D66-A991-CD4D-BE0F-9E18B185E83F}" type="slidenum">
              <a:rPr lang="en-US" smtClean="0"/>
              <a:t>‹#›</a:t>
            </a:fld>
            <a:endParaRPr lang="en-US"/>
          </a:p>
        </p:txBody>
      </p:sp>
    </p:spTree>
    <p:extLst>
      <p:ext uri="{BB962C8B-B14F-4D97-AF65-F5344CB8AC3E}">
        <p14:creationId xmlns:p14="http://schemas.microsoft.com/office/powerpoint/2010/main" val="38730808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94544" y="4994487"/>
            <a:ext cx="8549640" cy="1543685"/>
          </a:xfrm>
        </p:spPr>
        <p:txBody>
          <a:bodyPr anchor="t"/>
          <a:lstStyle>
            <a:lvl1pPr algn="l">
              <a:defRPr sz="4500" b="1" cap="all"/>
            </a:lvl1pPr>
          </a:lstStyle>
          <a:p>
            <a:r>
              <a:rPr lang="en-US" smtClean="0"/>
              <a:t>Click to edit Master title style</a:t>
            </a:r>
            <a:endParaRPr lang="en-US"/>
          </a:p>
        </p:txBody>
      </p:sp>
      <p:sp>
        <p:nvSpPr>
          <p:cNvPr id="3" name="Text Placeholder 2"/>
          <p:cNvSpPr>
            <a:spLocks noGrp="1"/>
          </p:cNvSpPr>
          <p:nvPr>
            <p:ph type="body" idx="1"/>
          </p:nvPr>
        </p:nvSpPr>
        <p:spPr>
          <a:xfrm>
            <a:off x="794544" y="3294275"/>
            <a:ext cx="8549640" cy="1700212"/>
          </a:xfrm>
        </p:spPr>
        <p:txBody>
          <a:bodyPr anchor="b"/>
          <a:lstStyle>
            <a:lvl1pPr marL="0" indent="0">
              <a:buNone/>
              <a:defRPr sz="2200">
                <a:solidFill>
                  <a:schemeClr val="tx1">
                    <a:tint val="75000"/>
                  </a:schemeClr>
                </a:solidFill>
              </a:defRPr>
            </a:lvl1pPr>
            <a:lvl2pPr marL="509412" indent="0">
              <a:buNone/>
              <a:defRPr sz="2000">
                <a:solidFill>
                  <a:schemeClr val="tx1">
                    <a:tint val="75000"/>
                  </a:schemeClr>
                </a:solidFill>
              </a:defRPr>
            </a:lvl2pPr>
            <a:lvl3pPr marL="1018824" indent="0">
              <a:buNone/>
              <a:defRPr sz="1800">
                <a:solidFill>
                  <a:schemeClr val="tx1">
                    <a:tint val="75000"/>
                  </a:schemeClr>
                </a:solidFill>
              </a:defRPr>
            </a:lvl3pPr>
            <a:lvl4pPr marL="1528237" indent="0">
              <a:buNone/>
              <a:defRPr sz="1600">
                <a:solidFill>
                  <a:schemeClr val="tx1">
                    <a:tint val="75000"/>
                  </a:schemeClr>
                </a:solidFill>
              </a:defRPr>
            </a:lvl4pPr>
            <a:lvl5pPr marL="2037649" indent="0">
              <a:buNone/>
              <a:defRPr sz="1600">
                <a:solidFill>
                  <a:schemeClr val="tx1">
                    <a:tint val="75000"/>
                  </a:schemeClr>
                </a:solidFill>
              </a:defRPr>
            </a:lvl5pPr>
            <a:lvl6pPr marL="2547061" indent="0">
              <a:buNone/>
              <a:defRPr sz="1600">
                <a:solidFill>
                  <a:schemeClr val="tx1">
                    <a:tint val="75000"/>
                  </a:schemeClr>
                </a:solidFill>
              </a:defRPr>
            </a:lvl6pPr>
            <a:lvl7pPr marL="3056473" indent="0">
              <a:buNone/>
              <a:defRPr sz="1600">
                <a:solidFill>
                  <a:schemeClr val="tx1">
                    <a:tint val="75000"/>
                  </a:schemeClr>
                </a:solidFill>
              </a:defRPr>
            </a:lvl7pPr>
            <a:lvl8pPr marL="3565886" indent="0">
              <a:buNone/>
              <a:defRPr sz="1600">
                <a:solidFill>
                  <a:schemeClr val="tx1">
                    <a:tint val="75000"/>
                  </a:schemeClr>
                </a:solidFill>
              </a:defRPr>
            </a:lvl8pPr>
            <a:lvl9pPr marL="4075298"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0BAC822-B78B-3F43-B962-D2E6778082B1}" type="datetimeFigureOut">
              <a:rPr lang="en-US" smtClean="0"/>
              <a:t>3/9/18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030D66-A991-CD4D-BE0F-9E18B185E83F}" type="slidenum">
              <a:rPr lang="en-US" smtClean="0"/>
              <a:t>‹#›</a:t>
            </a:fld>
            <a:endParaRPr lang="en-US"/>
          </a:p>
        </p:txBody>
      </p:sp>
    </p:spTree>
    <p:extLst>
      <p:ext uri="{BB962C8B-B14F-4D97-AF65-F5344CB8AC3E}">
        <p14:creationId xmlns:p14="http://schemas.microsoft.com/office/powerpoint/2010/main" val="206912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2920" y="1813560"/>
            <a:ext cx="4442460" cy="5129425"/>
          </a:xfrm>
        </p:spPr>
        <p:txBody>
          <a:bodyPr/>
          <a:lstStyle>
            <a:lvl1pPr>
              <a:defRPr sz="3100"/>
            </a:lvl1pPr>
            <a:lvl2pPr>
              <a:defRPr sz="27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5113020" y="1813560"/>
            <a:ext cx="4442460" cy="5129425"/>
          </a:xfrm>
        </p:spPr>
        <p:txBody>
          <a:bodyPr/>
          <a:lstStyle>
            <a:lvl1pPr>
              <a:defRPr sz="3100"/>
            </a:lvl1pPr>
            <a:lvl2pPr>
              <a:defRPr sz="2700"/>
            </a:lvl2pPr>
            <a:lvl3pPr>
              <a:defRPr sz="22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0BAC822-B78B-3F43-B962-D2E6778082B1}" type="datetimeFigureOut">
              <a:rPr lang="en-US" smtClean="0"/>
              <a:t>3/9/18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030D66-A991-CD4D-BE0F-9E18B185E83F}" type="slidenum">
              <a:rPr lang="en-US" smtClean="0"/>
              <a:t>‹#›</a:t>
            </a:fld>
            <a:endParaRPr lang="en-US"/>
          </a:p>
        </p:txBody>
      </p:sp>
    </p:spTree>
    <p:extLst>
      <p:ext uri="{BB962C8B-B14F-4D97-AF65-F5344CB8AC3E}">
        <p14:creationId xmlns:p14="http://schemas.microsoft.com/office/powerpoint/2010/main" val="35208529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502920" y="1739795"/>
            <a:ext cx="4444207" cy="725064"/>
          </a:xfrm>
        </p:spPr>
        <p:txBody>
          <a:bodyPr anchor="b"/>
          <a:lstStyle>
            <a:lvl1pPr marL="0" indent="0">
              <a:buNone/>
              <a:defRPr sz="2700" b="1"/>
            </a:lvl1pPr>
            <a:lvl2pPr marL="509412" indent="0">
              <a:buNone/>
              <a:defRPr sz="2200" b="1"/>
            </a:lvl2pPr>
            <a:lvl3pPr marL="1018824" indent="0">
              <a:buNone/>
              <a:defRPr sz="2000" b="1"/>
            </a:lvl3pPr>
            <a:lvl4pPr marL="1528237" indent="0">
              <a:buNone/>
              <a:defRPr sz="1800" b="1"/>
            </a:lvl4pPr>
            <a:lvl5pPr marL="2037649" indent="0">
              <a:buNone/>
              <a:defRPr sz="1800" b="1"/>
            </a:lvl5pPr>
            <a:lvl6pPr marL="2547061" indent="0">
              <a:buNone/>
              <a:defRPr sz="1800" b="1"/>
            </a:lvl6pPr>
            <a:lvl7pPr marL="3056473" indent="0">
              <a:buNone/>
              <a:defRPr sz="1800" b="1"/>
            </a:lvl7pPr>
            <a:lvl8pPr marL="3565886" indent="0">
              <a:buNone/>
              <a:defRPr sz="1800" b="1"/>
            </a:lvl8pPr>
            <a:lvl9pPr marL="4075298" indent="0">
              <a:buNone/>
              <a:defRPr sz="1800" b="1"/>
            </a:lvl9pPr>
          </a:lstStyle>
          <a:p>
            <a:pPr lvl="0"/>
            <a:r>
              <a:rPr lang="en-US" smtClean="0"/>
              <a:t>Click to edit Master text styles</a:t>
            </a:r>
          </a:p>
        </p:txBody>
      </p:sp>
      <p:sp>
        <p:nvSpPr>
          <p:cNvPr id="4" name="Content Placeholder 3"/>
          <p:cNvSpPr>
            <a:spLocks noGrp="1"/>
          </p:cNvSpPr>
          <p:nvPr>
            <p:ph sz="half" idx="2"/>
          </p:nvPr>
        </p:nvSpPr>
        <p:spPr>
          <a:xfrm>
            <a:off x="502920" y="2464859"/>
            <a:ext cx="4444207" cy="4478126"/>
          </a:xfrm>
        </p:spPr>
        <p:txBody>
          <a:bodyPr/>
          <a:lstStyle>
            <a:lvl1pPr>
              <a:defRPr sz="2700"/>
            </a:lvl1pPr>
            <a:lvl2pPr>
              <a:defRPr sz="2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5109528" y="1739795"/>
            <a:ext cx="4445953" cy="725064"/>
          </a:xfrm>
        </p:spPr>
        <p:txBody>
          <a:bodyPr anchor="b"/>
          <a:lstStyle>
            <a:lvl1pPr marL="0" indent="0">
              <a:buNone/>
              <a:defRPr sz="2700" b="1"/>
            </a:lvl1pPr>
            <a:lvl2pPr marL="509412" indent="0">
              <a:buNone/>
              <a:defRPr sz="2200" b="1"/>
            </a:lvl2pPr>
            <a:lvl3pPr marL="1018824" indent="0">
              <a:buNone/>
              <a:defRPr sz="2000" b="1"/>
            </a:lvl3pPr>
            <a:lvl4pPr marL="1528237" indent="0">
              <a:buNone/>
              <a:defRPr sz="1800" b="1"/>
            </a:lvl4pPr>
            <a:lvl5pPr marL="2037649" indent="0">
              <a:buNone/>
              <a:defRPr sz="1800" b="1"/>
            </a:lvl5pPr>
            <a:lvl6pPr marL="2547061" indent="0">
              <a:buNone/>
              <a:defRPr sz="1800" b="1"/>
            </a:lvl6pPr>
            <a:lvl7pPr marL="3056473" indent="0">
              <a:buNone/>
              <a:defRPr sz="1800" b="1"/>
            </a:lvl7pPr>
            <a:lvl8pPr marL="3565886" indent="0">
              <a:buNone/>
              <a:defRPr sz="1800" b="1"/>
            </a:lvl8pPr>
            <a:lvl9pPr marL="4075298" indent="0">
              <a:buNone/>
              <a:defRPr sz="1800" b="1"/>
            </a:lvl9pPr>
          </a:lstStyle>
          <a:p>
            <a:pPr lvl="0"/>
            <a:r>
              <a:rPr lang="en-US" smtClean="0"/>
              <a:t>Click to edit Master text styles</a:t>
            </a:r>
          </a:p>
        </p:txBody>
      </p:sp>
      <p:sp>
        <p:nvSpPr>
          <p:cNvPr id="6" name="Content Placeholder 5"/>
          <p:cNvSpPr>
            <a:spLocks noGrp="1"/>
          </p:cNvSpPr>
          <p:nvPr>
            <p:ph sz="quarter" idx="4"/>
          </p:nvPr>
        </p:nvSpPr>
        <p:spPr>
          <a:xfrm>
            <a:off x="5109528" y="2464859"/>
            <a:ext cx="4445953" cy="4478126"/>
          </a:xfrm>
        </p:spPr>
        <p:txBody>
          <a:bodyPr/>
          <a:lstStyle>
            <a:lvl1pPr>
              <a:defRPr sz="2700"/>
            </a:lvl1pPr>
            <a:lvl2pPr>
              <a:defRPr sz="22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0BAC822-B78B-3F43-B962-D2E6778082B1}" type="datetimeFigureOut">
              <a:rPr lang="en-US" smtClean="0"/>
              <a:t>3/9/18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4030D66-A991-CD4D-BE0F-9E18B185E83F}" type="slidenum">
              <a:rPr lang="en-US" smtClean="0"/>
              <a:t>‹#›</a:t>
            </a:fld>
            <a:endParaRPr lang="en-US"/>
          </a:p>
        </p:txBody>
      </p:sp>
    </p:spTree>
    <p:extLst>
      <p:ext uri="{BB962C8B-B14F-4D97-AF65-F5344CB8AC3E}">
        <p14:creationId xmlns:p14="http://schemas.microsoft.com/office/powerpoint/2010/main" val="6574752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0BAC822-B78B-3F43-B962-D2E6778082B1}" type="datetimeFigureOut">
              <a:rPr lang="en-US" smtClean="0"/>
              <a:t>3/9/18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4030D66-A991-CD4D-BE0F-9E18B185E83F}" type="slidenum">
              <a:rPr lang="en-US" smtClean="0"/>
              <a:t>‹#›</a:t>
            </a:fld>
            <a:endParaRPr lang="en-US"/>
          </a:p>
        </p:txBody>
      </p:sp>
    </p:spTree>
    <p:extLst>
      <p:ext uri="{BB962C8B-B14F-4D97-AF65-F5344CB8AC3E}">
        <p14:creationId xmlns:p14="http://schemas.microsoft.com/office/powerpoint/2010/main" val="27606329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BAC822-B78B-3F43-B962-D2E6778082B1}" type="datetimeFigureOut">
              <a:rPr lang="en-US" smtClean="0"/>
              <a:t>3/9/18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030D66-A991-CD4D-BE0F-9E18B185E83F}" type="slidenum">
              <a:rPr lang="en-US" smtClean="0"/>
              <a:t>‹#›</a:t>
            </a:fld>
            <a:endParaRPr lang="en-US"/>
          </a:p>
        </p:txBody>
      </p:sp>
    </p:spTree>
    <p:extLst>
      <p:ext uri="{BB962C8B-B14F-4D97-AF65-F5344CB8AC3E}">
        <p14:creationId xmlns:p14="http://schemas.microsoft.com/office/powerpoint/2010/main" val="37471464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2921" y="309457"/>
            <a:ext cx="3309144" cy="1316990"/>
          </a:xfrm>
        </p:spPr>
        <p:txBody>
          <a:bodyPr anchor="b"/>
          <a:lstStyle>
            <a:lvl1pPr algn="l">
              <a:defRPr sz="2200" b="1"/>
            </a:lvl1pPr>
          </a:lstStyle>
          <a:p>
            <a:r>
              <a:rPr lang="en-US" smtClean="0"/>
              <a:t>Click to edit Master title style</a:t>
            </a:r>
            <a:endParaRPr lang="en-US"/>
          </a:p>
        </p:txBody>
      </p:sp>
      <p:sp>
        <p:nvSpPr>
          <p:cNvPr id="3" name="Content Placeholder 2"/>
          <p:cNvSpPr>
            <a:spLocks noGrp="1"/>
          </p:cNvSpPr>
          <p:nvPr>
            <p:ph idx="1"/>
          </p:nvPr>
        </p:nvSpPr>
        <p:spPr>
          <a:xfrm>
            <a:off x="3932555" y="309457"/>
            <a:ext cx="5622925" cy="6633528"/>
          </a:xfrm>
        </p:spPr>
        <p:txBody>
          <a:bodyPr/>
          <a:lstStyle>
            <a:lvl1pPr>
              <a:defRPr sz="3600"/>
            </a:lvl1pPr>
            <a:lvl2pPr>
              <a:defRPr sz="3100"/>
            </a:lvl2pPr>
            <a:lvl3pPr>
              <a:defRPr sz="2700"/>
            </a:lvl3pPr>
            <a:lvl4pPr>
              <a:defRPr sz="2200"/>
            </a:lvl4pPr>
            <a:lvl5pPr>
              <a:defRPr sz="2200"/>
            </a:lvl5pPr>
            <a:lvl6pPr>
              <a:defRPr sz="2200"/>
            </a:lvl6pPr>
            <a:lvl7pPr>
              <a:defRPr sz="2200"/>
            </a:lvl7pPr>
            <a:lvl8pPr>
              <a:defRPr sz="2200"/>
            </a:lvl8pPr>
            <a:lvl9pPr>
              <a:defRPr sz="2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502921" y="1626447"/>
            <a:ext cx="3309144" cy="5316538"/>
          </a:xfrm>
        </p:spPr>
        <p:txBody>
          <a:bodyPr/>
          <a:lstStyle>
            <a:lvl1pPr marL="0" indent="0">
              <a:buNone/>
              <a:defRPr sz="1600"/>
            </a:lvl1pPr>
            <a:lvl2pPr marL="509412" indent="0">
              <a:buNone/>
              <a:defRPr sz="1300"/>
            </a:lvl2pPr>
            <a:lvl3pPr marL="1018824" indent="0">
              <a:buNone/>
              <a:defRPr sz="1100"/>
            </a:lvl3pPr>
            <a:lvl4pPr marL="1528237" indent="0">
              <a:buNone/>
              <a:defRPr sz="1000"/>
            </a:lvl4pPr>
            <a:lvl5pPr marL="2037649" indent="0">
              <a:buNone/>
              <a:defRPr sz="1000"/>
            </a:lvl5pPr>
            <a:lvl6pPr marL="2547061" indent="0">
              <a:buNone/>
              <a:defRPr sz="1000"/>
            </a:lvl6pPr>
            <a:lvl7pPr marL="3056473" indent="0">
              <a:buNone/>
              <a:defRPr sz="1000"/>
            </a:lvl7pPr>
            <a:lvl8pPr marL="3565886" indent="0">
              <a:buNone/>
              <a:defRPr sz="1000"/>
            </a:lvl8pPr>
            <a:lvl9pPr marL="4075298"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0BAC822-B78B-3F43-B962-D2E6778082B1}" type="datetimeFigureOut">
              <a:rPr lang="en-US" smtClean="0"/>
              <a:t>3/9/18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58859CF-E6A2-8F42-A78C-E670D99D7CAE}" type="slidenum">
              <a:rPr lang="en-US" smtClean="0"/>
              <a:t>‹#›</a:t>
            </a:fld>
            <a:endParaRPr lang="en-US"/>
          </a:p>
        </p:txBody>
      </p:sp>
    </p:spTree>
    <p:extLst>
      <p:ext uri="{BB962C8B-B14F-4D97-AF65-F5344CB8AC3E}">
        <p14:creationId xmlns:p14="http://schemas.microsoft.com/office/powerpoint/2010/main" val="12028699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71517" y="5440680"/>
            <a:ext cx="6035040" cy="642303"/>
          </a:xfrm>
        </p:spPr>
        <p:txBody>
          <a:bodyPr anchor="b"/>
          <a:lstStyle>
            <a:lvl1pPr algn="l">
              <a:defRPr sz="2200" b="1"/>
            </a:lvl1pPr>
          </a:lstStyle>
          <a:p>
            <a:r>
              <a:rPr lang="en-US" smtClean="0"/>
              <a:t>Click to edit Master title style</a:t>
            </a:r>
            <a:endParaRPr lang="en-US"/>
          </a:p>
        </p:txBody>
      </p:sp>
      <p:sp>
        <p:nvSpPr>
          <p:cNvPr id="3" name="Picture Placeholder 2"/>
          <p:cNvSpPr>
            <a:spLocks noGrp="1"/>
          </p:cNvSpPr>
          <p:nvPr>
            <p:ph type="pic" idx="1"/>
          </p:nvPr>
        </p:nvSpPr>
        <p:spPr>
          <a:xfrm>
            <a:off x="1971517" y="694478"/>
            <a:ext cx="6035040" cy="4663440"/>
          </a:xfrm>
        </p:spPr>
        <p:txBody>
          <a:bodyPr/>
          <a:lstStyle>
            <a:lvl1pPr marL="0" indent="0">
              <a:buNone/>
              <a:defRPr sz="3600"/>
            </a:lvl1pPr>
            <a:lvl2pPr marL="509412" indent="0">
              <a:buNone/>
              <a:defRPr sz="3100"/>
            </a:lvl2pPr>
            <a:lvl3pPr marL="1018824" indent="0">
              <a:buNone/>
              <a:defRPr sz="2700"/>
            </a:lvl3pPr>
            <a:lvl4pPr marL="1528237" indent="0">
              <a:buNone/>
              <a:defRPr sz="2200"/>
            </a:lvl4pPr>
            <a:lvl5pPr marL="2037649" indent="0">
              <a:buNone/>
              <a:defRPr sz="2200"/>
            </a:lvl5pPr>
            <a:lvl6pPr marL="2547061" indent="0">
              <a:buNone/>
              <a:defRPr sz="2200"/>
            </a:lvl6pPr>
            <a:lvl7pPr marL="3056473" indent="0">
              <a:buNone/>
              <a:defRPr sz="2200"/>
            </a:lvl7pPr>
            <a:lvl8pPr marL="3565886" indent="0">
              <a:buNone/>
              <a:defRPr sz="2200"/>
            </a:lvl8pPr>
            <a:lvl9pPr marL="4075298" indent="0">
              <a:buNone/>
              <a:defRPr sz="2200"/>
            </a:lvl9pPr>
          </a:lstStyle>
          <a:p>
            <a:endParaRPr lang="en-US"/>
          </a:p>
        </p:txBody>
      </p:sp>
      <p:sp>
        <p:nvSpPr>
          <p:cNvPr id="4" name="Text Placeholder 3"/>
          <p:cNvSpPr>
            <a:spLocks noGrp="1"/>
          </p:cNvSpPr>
          <p:nvPr>
            <p:ph type="body" sz="half" idx="2"/>
          </p:nvPr>
        </p:nvSpPr>
        <p:spPr>
          <a:xfrm>
            <a:off x="1971517" y="6082983"/>
            <a:ext cx="6035040" cy="912177"/>
          </a:xfrm>
        </p:spPr>
        <p:txBody>
          <a:bodyPr/>
          <a:lstStyle>
            <a:lvl1pPr marL="0" indent="0">
              <a:buNone/>
              <a:defRPr sz="1600"/>
            </a:lvl1pPr>
            <a:lvl2pPr marL="509412" indent="0">
              <a:buNone/>
              <a:defRPr sz="1300"/>
            </a:lvl2pPr>
            <a:lvl3pPr marL="1018824" indent="0">
              <a:buNone/>
              <a:defRPr sz="1100"/>
            </a:lvl3pPr>
            <a:lvl4pPr marL="1528237" indent="0">
              <a:buNone/>
              <a:defRPr sz="1000"/>
            </a:lvl4pPr>
            <a:lvl5pPr marL="2037649" indent="0">
              <a:buNone/>
              <a:defRPr sz="1000"/>
            </a:lvl5pPr>
            <a:lvl6pPr marL="2547061" indent="0">
              <a:buNone/>
              <a:defRPr sz="1000"/>
            </a:lvl6pPr>
            <a:lvl7pPr marL="3056473" indent="0">
              <a:buNone/>
              <a:defRPr sz="1000"/>
            </a:lvl7pPr>
            <a:lvl8pPr marL="3565886" indent="0">
              <a:buNone/>
              <a:defRPr sz="1000"/>
            </a:lvl8pPr>
            <a:lvl9pPr marL="4075298"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0BAC822-B78B-3F43-B962-D2E6778082B1}" type="datetimeFigureOut">
              <a:rPr lang="en-US" smtClean="0"/>
              <a:t>3/9/18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030D66-A991-CD4D-BE0F-9E18B185E83F}" type="slidenum">
              <a:rPr lang="en-US" smtClean="0"/>
              <a:t>‹#›</a:t>
            </a:fld>
            <a:endParaRPr lang="en-US"/>
          </a:p>
        </p:txBody>
      </p:sp>
    </p:spTree>
    <p:extLst>
      <p:ext uri="{BB962C8B-B14F-4D97-AF65-F5344CB8AC3E}">
        <p14:creationId xmlns:p14="http://schemas.microsoft.com/office/powerpoint/2010/main" val="50623005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2920" y="311256"/>
            <a:ext cx="9052560" cy="1295400"/>
          </a:xfrm>
          <a:prstGeom prst="rect">
            <a:avLst/>
          </a:prstGeom>
        </p:spPr>
        <p:txBody>
          <a:bodyPr vert="horz" lIns="101882" tIns="50941" rIns="101882" bIns="50941"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502920" y="1813560"/>
            <a:ext cx="9052560" cy="5129425"/>
          </a:xfrm>
          <a:prstGeom prst="rect">
            <a:avLst/>
          </a:prstGeom>
        </p:spPr>
        <p:txBody>
          <a:bodyPr vert="horz" lIns="101882" tIns="50941" rIns="101882" bIns="50941"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502920" y="7203864"/>
            <a:ext cx="2346960" cy="413808"/>
          </a:xfrm>
          <a:prstGeom prst="rect">
            <a:avLst/>
          </a:prstGeom>
        </p:spPr>
        <p:txBody>
          <a:bodyPr vert="horz" lIns="101882" tIns="50941" rIns="101882" bIns="50941" rtlCol="0" anchor="ctr"/>
          <a:lstStyle>
            <a:lvl1pPr algn="l">
              <a:defRPr sz="1300">
                <a:solidFill>
                  <a:schemeClr val="tx1">
                    <a:tint val="75000"/>
                  </a:schemeClr>
                </a:solidFill>
              </a:defRPr>
            </a:lvl1pPr>
          </a:lstStyle>
          <a:p>
            <a:fld id="{70BAC822-B78B-3F43-B962-D2E6778082B1}" type="datetimeFigureOut">
              <a:rPr lang="en-US" smtClean="0"/>
              <a:t>3/9/18</a:t>
            </a:fld>
            <a:endParaRPr lang="en-US"/>
          </a:p>
        </p:txBody>
      </p:sp>
      <p:sp>
        <p:nvSpPr>
          <p:cNvPr id="5" name="Footer Placeholder 4"/>
          <p:cNvSpPr>
            <a:spLocks noGrp="1"/>
          </p:cNvSpPr>
          <p:nvPr>
            <p:ph type="ftr" sz="quarter" idx="3"/>
          </p:nvPr>
        </p:nvSpPr>
        <p:spPr>
          <a:xfrm>
            <a:off x="3436620" y="7203864"/>
            <a:ext cx="3185160" cy="413808"/>
          </a:xfrm>
          <a:prstGeom prst="rect">
            <a:avLst/>
          </a:prstGeom>
        </p:spPr>
        <p:txBody>
          <a:bodyPr vert="horz" lIns="101882" tIns="50941" rIns="101882" bIns="50941" rtlCol="0" anchor="ctr"/>
          <a:lstStyle>
            <a:lvl1pPr algn="ctr">
              <a:defRPr sz="13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7208520" y="7203864"/>
            <a:ext cx="2346960" cy="413808"/>
          </a:xfrm>
          <a:prstGeom prst="rect">
            <a:avLst/>
          </a:prstGeom>
        </p:spPr>
        <p:txBody>
          <a:bodyPr vert="horz" lIns="101882" tIns="50941" rIns="101882" bIns="50941" rtlCol="0" anchor="ctr"/>
          <a:lstStyle>
            <a:lvl1pPr algn="r">
              <a:defRPr sz="1300">
                <a:solidFill>
                  <a:schemeClr val="tx1">
                    <a:tint val="75000"/>
                  </a:schemeClr>
                </a:solidFill>
              </a:defRPr>
            </a:lvl1pPr>
          </a:lstStyle>
          <a:p>
            <a:fld id="{84030D66-A991-CD4D-BE0F-9E18B185E83F}" type="slidenum">
              <a:rPr lang="en-US" smtClean="0"/>
              <a:t>‹#›</a:t>
            </a:fld>
            <a:endParaRPr lang="en-US"/>
          </a:p>
        </p:txBody>
      </p:sp>
    </p:spTree>
    <p:extLst>
      <p:ext uri="{BB962C8B-B14F-4D97-AF65-F5344CB8AC3E}">
        <p14:creationId xmlns:p14="http://schemas.microsoft.com/office/powerpoint/2010/main" val="3607882975"/>
      </p:ext>
    </p:extLst>
  </p:cSld>
  <p:clrMap bg1="lt1" tx1="dk1" bg2="lt2" tx2="dk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txStyles>
    <p:titleStyle>
      <a:lvl1pPr algn="ctr" defTabSz="509412" rtl="0" eaLnBrk="1" latinLnBrk="0" hangingPunct="1">
        <a:spcBef>
          <a:spcPct val="0"/>
        </a:spcBef>
        <a:buNone/>
        <a:defRPr sz="4900" kern="1200">
          <a:solidFill>
            <a:schemeClr val="tx1"/>
          </a:solidFill>
          <a:latin typeface="+mj-lt"/>
          <a:ea typeface="+mj-ea"/>
          <a:cs typeface="+mj-cs"/>
        </a:defRPr>
      </a:lvl1pPr>
    </p:titleStyle>
    <p:bodyStyle>
      <a:lvl1pPr marL="382059" indent="-382059" algn="l" defTabSz="509412" rtl="0" eaLnBrk="1" latinLnBrk="0" hangingPunct="1">
        <a:spcBef>
          <a:spcPct val="20000"/>
        </a:spcBef>
        <a:buFont typeface="Arial"/>
        <a:buChar char="•"/>
        <a:defRPr sz="3600" kern="1200">
          <a:solidFill>
            <a:schemeClr val="tx1"/>
          </a:solidFill>
          <a:latin typeface="+mn-lt"/>
          <a:ea typeface="+mn-ea"/>
          <a:cs typeface="+mn-cs"/>
        </a:defRPr>
      </a:lvl1pPr>
      <a:lvl2pPr marL="827795" indent="-318383" algn="l" defTabSz="509412" rtl="0" eaLnBrk="1" latinLnBrk="0" hangingPunct="1">
        <a:spcBef>
          <a:spcPct val="20000"/>
        </a:spcBef>
        <a:buFont typeface="Arial"/>
        <a:buChar char="–"/>
        <a:defRPr sz="3100" kern="1200">
          <a:solidFill>
            <a:schemeClr val="tx1"/>
          </a:solidFill>
          <a:latin typeface="+mn-lt"/>
          <a:ea typeface="+mn-ea"/>
          <a:cs typeface="+mn-cs"/>
        </a:defRPr>
      </a:lvl2pPr>
      <a:lvl3pPr marL="1273531" indent="-254706" algn="l" defTabSz="509412" rtl="0" eaLnBrk="1" latinLnBrk="0" hangingPunct="1">
        <a:spcBef>
          <a:spcPct val="20000"/>
        </a:spcBef>
        <a:buFont typeface="Arial"/>
        <a:buChar char="•"/>
        <a:defRPr sz="2700" kern="1200">
          <a:solidFill>
            <a:schemeClr val="tx1"/>
          </a:solidFill>
          <a:latin typeface="+mn-lt"/>
          <a:ea typeface="+mn-ea"/>
          <a:cs typeface="+mn-cs"/>
        </a:defRPr>
      </a:lvl3pPr>
      <a:lvl4pPr marL="1782943" indent="-254706" algn="l" defTabSz="509412" rtl="0" eaLnBrk="1" latinLnBrk="0" hangingPunct="1">
        <a:spcBef>
          <a:spcPct val="20000"/>
        </a:spcBef>
        <a:buFont typeface="Arial"/>
        <a:buChar char="–"/>
        <a:defRPr sz="2200" kern="1200">
          <a:solidFill>
            <a:schemeClr val="tx1"/>
          </a:solidFill>
          <a:latin typeface="+mn-lt"/>
          <a:ea typeface="+mn-ea"/>
          <a:cs typeface="+mn-cs"/>
        </a:defRPr>
      </a:lvl4pPr>
      <a:lvl5pPr marL="2292355" indent="-254706" algn="l" defTabSz="509412" rtl="0" eaLnBrk="1" latinLnBrk="0" hangingPunct="1">
        <a:spcBef>
          <a:spcPct val="20000"/>
        </a:spcBef>
        <a:buFont typeface="Arial"/>
        <a:buChar char="»"/>
        <a:defRPr sz="2200" kern="1200">
          <a:solidFill>
            <a:schemeClr val="tx1"/>
          </a:solidFill>
          <a:latin typeface="+mn-lt"/>
          <a:ea typeface="+mn-ea"/>
          <a:cs typeface="+mn-cs"/>
        </a:defRPr>
      </a:lvl5pPr>
      <a:lvl6pPr marL="2801767" indent="-254706" algn="l" defTabSz="509412" rtl="0" eaLnBrk="1" latinLnBrk="0" hangingPunct="1">
        <a:spcBef>
          <a:spcPct val="20000"/>
        </a:spcBef>
        <a:buFont typeface="Arial"/>
        <a:buChar char="•"/>
        <a:defRPr sz="2200" kern="1200">
          <a:solidFill>
            <a:schemeClr val="tx1"/>
          </a:solidFill>
          <a:latin typeface="+mn-lt"/>
          <a:ea typeface="+mn-ea"/>
          <a:cs typeface="+mn-cs"/>
        </a:defRPr>
      </a:lvl6pPr>
      <a:lvl7pPr marL="3311180" indent="-254706" algn="l" defTabSz="509412" rtl="0" eaLnBrk="1" latinLnBrk="0" hangingPunct="1">
        <a:spcBef>
          <a:spcPct val="20000"/>
        </a:spcBef>
        <a:buFont typeface="Arial"/>
        <a:buChar char="•"/>
        <a:defRPr sz="2200" kern="1200">
          <a:solidFill>
            <a:schemeClr val="tx1"/>
          </a:solidFill>
          <a:latin typeface="+mn-lt"/>
          <a:ea typeface="+mn-ea"/>
          <a:cs typeface="+mn-cs"/>
        </a:defRPr>
      </a:lvl7pPr>
      <a:lvl8pPr marL="3820592" indent="-254706" algn="l" defTabSz="509412" rtl="0" eaLnBrk="1" latinLnBrk="0" hangingPunct="1">
        <a:spcBef>
          <a:spcPct val="20000"/>
        </a:spcBef>
        <a:buFont typeface="Arial"/>
        <a:buChar char="•"/>
        <a:defRPr sz="2200" kern="1200">
          <a:solidFill>
            <a:schemeClr val="tx1"/>
          </a:solidFill>
          <a:latin typeface="+mn-lt"/>
          <a:ea typeface="+mn-ea"/>
          <a:cs typeface="+mn-cs"/>
        </a:defRPr>
      </a:lvl8pPr>
      <a:lvl9pPr marL="4330004" indent="-254706" algn="l" defTabSz="509412" rtl="0" eaLnBrk="1" latinLnBrk="0" hangingPunct="1">
        <a:spcBef>
          <a:spcPct val="20000"/>
        </a:spcBef>
        <a:buFont typeface="Arial"/>
        <a:buChar char="•"/>
        <a:defRPr sz="2200" kern="1200">
          <a:solidFill>
            <a:schemeClr val="tx1"/>
          </a:solidFill>
          <a:latin typeface="+mn-lt"/>
          <a:ea typeface="+mn-ea"/>
          <a:cs typeface="+mn-cs"/>
        </a:defRPr>
      </a:lvl9pPr>
    </p:bodyStyle>
    <p:otherStyle>
      <a:defPPr>
        <a:defRPr lang="en-US"/>
      </a:defPPr>
      <a:lvl1pPr marL="0" algn="l" defTabSz="509412" rtl="0" eaLnBrk="1" latinLnBrk="0" hangingPunct="1">
        <a:defRPr sz="2000" kern="1200">
          <a:solidFill>
            <a:schemeClr val="tx1"/>
          </a:solidFill>
          <a:latin typeface="+mn-lt"/>
          <a:ea typeface="+mn-ea"/>
          <a:cs typeface="+mn-cs"/>
        </a:defRPr>
      </a:lvl1pPr>
      <a:lvl2pPr marL="509412" algn="l" defTabSz="509412" rtl="0" eaLnBrk="1" latinLnBrk="0" hangingPunct="1">
        <a:defRPr sz="2000" kern="1200">
          <a:solidFill>
            <a:schemeClr val="tx1"/>
          </a:solidFill>
          <a:latin typeface="+mn-lt"/>
          <a:ea typeface="+mn-ea"/>
          <a:cs typeface="+mn-cs"/>
        </a:defRPr>
      </a:lvl2pPr>
      <a:lvl3pPr marL="1018824" algn="l" defTabSz="509412" rtl="0" eaLnBrk="1" latinLnBrk="0" hangingPunct="1">
        <a:defRPr sz="2000" kern="1200">
          <a:solidFill>
            <a:schemeClr val="tx1"/>
          </a:solidFill>
          <a:latin typeface="+mn-lt"/>
          <a:ea typeface="+mn-ea"/>
          <a:cs typeface="+mn-cs"/>
        </a:defRPr>
      </a:lvl3pPr>
      <a:lvl4pPr marL="1528237" algn="l" defTabSz="509412" rtl="0" eaLnBrk="1" latinLnBrk="0" hangingPunct="1">
        <a:defRPr sz="2000" kern="1200">
          <a:solidFill>
            <a:schemeClr val="tx1"/>
          </a:solidFill>
          <a:latin typeface="+mn-lt"/>
          <a:ea typeface="+mn-ea"/>
          <a:cs typeface="+mn-cs"/>
        </a:defRPr>
      </a:lvl4pPr>
      <a:lvl5pPr marL="2037649" algn="l" defTabSz="509412" rtl="0" eaLnBrk="1" latinLnBrk="0" hangingPunct="1">
        <a:defRPr sz="2000" kern="1200">
          <a:solidFill>
            <a:schemeClr val="tx1"/>
          </a:solidFill>
          <a:latin typeface="+mn-lt"/>
          <a:ea typeface="+mn-ea"/>
          <a:cs typeface="+mn-cs"/>
        </a:defRPr>
      </a:lvl5pPr>
      <a:lvl6pPr marL="2547061" algn="l" defTabSz="509412" rtl="0" eaLnBrk="1" latinLnBrk="0" hangingPunct="1">
        <a:defRPr sz="2000" kern="1200">
          <a:solidFill>
            <a:schemeClr val="tx1"/>
          </a:solidFill>
          <a:latin typeface="+mn-lt"/>
          <a:ea typeface="+mn-ea"/>
          <a:cs typeface="+mn-cs"/>
        </a:defRPr>
      </a:lvl6pPr>
      <a:lvl7pPr marL="3056473" algn="l" defTabSz="509412" rtl="0" eaLnBrk="1" latinLnBrk="0" hangingPunct="1">
        <a:defRPr sz="2000" kern="1200">
          <a:solidFill>
            <a:schemeClr val="tx1"/>
          </a:solidFill>
          <a:latin typeface="+mn-lt"/>
          <a:ea typeface="+mn-ea"/>
          <a:cs typeface="+mn-cs"/>
        </a:defRPr>
      </a:lvl7pPr>
      <a:lvl8pPr marL="3565886" algn="l" defTabSz="509412" rtl="0" eaLnBrk="1" latinLnBrk="0" hangingPunct="1">
        <a:defRPr sz="2000" kern="1200">
          <a:solidFill>
            <a:schemeClr val="tx1"/>
          </a:solidFill>
          <a:latin typeface="+mn-lt"/>
          <a:ea typeface="+mn-ea"/>
          <a:cs typeface="+mn-cs"/>
        </a:defRPr>
      </a:lvl8pPr>
      <a:lvl9pPr marL="4075298" algn="l" defTabSz="509412"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lookit.mit.edu" TargetMode="External"/><Relationship Id="rId4" Type="http://schemas.openxmlformats.org/officeDocument/2006/relationships/image" Target="../media/image2.jp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2.xml.rels><?xml version="1.0" encoding="UTF-8" standalone="yes"?>
<Relationships xmlns="http://schemas.openxmlformats.org/package/2006/relationships"><Relationship Id="rId11" Type="http://schemas.openxmlformats.org/officeDocument/2006/relationships/image" Target="../media/image14.png"/><Relationship Id="rId12" Type="http://schemas.openxmlformats.org/officeDocument/2006/relationships/image" Target="../media/image15.png"/><Relationship Id="rId13" Type="http://schemas.openxmlformats.org/officeDocument/2006/relationships/image" Target="../media/image16.png"/><Relationship Id="rId14" Type="http://schemas.microsoft.com/office/2007/relationships/hdphoto" Target="../media/hdphoto2.wdp"/><Relationship Id="rId1" Type="http://schemas.openxmlformats.org/officeDocument/2006/relationships/slideLayout" Target="../slideLayouts/slideLayout1.xml"/><Relationship Id="rId2" Type="http://schemas.openxmlformats.org/officeDocument/2006/relationships/image" Target="../media/image6.png"/><Relationship Id="rId3" Type="http://schemas.microsoft.com/office/2007/relationships/hdphoto" Target="../media/hdphoto1.wdp"/><Relationship Id="rId4" Type="http://schemas.openxmlformats.org/officeDocument/2006/relationships/image" Target="../media/image7.jp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image" Target="../media/image11.png"/><Relationship Id="rId9" Type="http://schemas.openxmlformats.org/officeDocument/2006/relationships/image" Target="../media/image12.png"/><Relationship Id="rId10"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p:cNvSpPr txBox="1"/>
          <p:nvPr/>
        </p:nvSpPr>
        <p:spPr>
          <a:xfrm>
            <a:off x="117960" y="1604348"/>
            <a:ext cx="3135168" cy="400110"/>
          </a:xfrm>
          <a:prstGeom prst="rect">
            <a:avLst/>
          </a:prstGeom>
          <a:noFill/>
        </p:spPr>
        <p:txBody>
          <a:bodyPr wrap="square" rtlCol="0">
            <a:spAutoFit/>
          </a:bodyPr>
          <a:lstStyle/>
          <a:p>
            <a:pPr algn="ctr"/>
            <a:r>
              <a:rPr lang="en-US" b="1" dirty="0" smtClean="0">
                <a:solidFill>
                  <a:srgbClr val="B54800"/>
                </a:solidFill>
                <a:latin typeface="Athelas Bold"/>
                <a:cs typeface="Athelas Bold"/>
              </a:rPr>
              <a:t>Why bring science home?</a:t>
            </a:r>
            <a:endParaRPr lang="en-US" b="1" dirty="0">
              <a:solidFill>
                <a:srgbClr val="B54800"/>
              </a:solidFill>
              <a:latin typeface="Athelas Bold"/>
              <a:cs typeface="Athelas Bold"/>
            </a:endParaRPr>
          </a:p>
        </p:txBody>
      </p:sp>
      <p:sp>
        <p:nvSpPr>
          <p:cNvPr id="12" name="TextBox 11"/>
          <p:cNvSpPr txBox="1"/>
          <p:nvPr/>
        </p:nvSpPr>
        <p:spPr>
          <a:xfrm>
            <a:off x="4228326" y="2550558"/>
            <a:ext cx="1633244" cy="400110"/>
          </a:xfrm>
          <a:prstGeom prst="rect">
            <a:avLst/>
          </a:prstGeom>
          <a:noFill/>
        </p:spPr>
        <p:txBody>
          <a:bodyPr wrap="none" rtlCol="0">
            <a:spAutoFit/>
          </a:bodyPr>
          <a:lstStyle/>
          <a:p>
            <a:pPr algn="ctr"/>
            <a:r>
              <a:rPr lang="en-US" b="1" dirty="0" smtClean="0">
                <a:solidFill>
                  <a:srgbClr val="B54800"/>
                </a:solidFill>
                <a:latin typeface="Athelas Bold"/>
                <a:cs typeface="Athelas Bold"/>
              </a:rPr>
              <a:t>How it works</a:t>
            </a:r>
            <a:endParaRPr lang="en-US" b="1" dirty="0">
              <a:solidFill>
                <a:srgbClr val="B54800"/>
              </a:solidFill>
              <a:latin typeface="Athelas Bold"/>
              <a:cs typeface="Athelas Bold"/>
            </a:endParaRPr>
          </a:p>
        </p:txBody>
      </p:sp>
      <p:sp>
        <p:nvSpPr>
          <p:cNvPr id="13" name="TextBox 12"/>
          <p:cNvSpPr txBox="1"/>
          <p:nvPr/>
        </p:nvSpPr>
        <p:spPr>
          <a:xfrm>
            <a:off x="4548659" y="5512326"/>
            <a:ext cx="992579" cy="400110"/>
          </a:xfrm>
          <a:prstGeom prst="rect">
            <a:avLst/>
          </a:prstGeom>
          <a:noFill/>
        </p:spPr>
        <p:txBody>
          <a:bodyPr wrap="none" rtlCol="0">
            <a:spAutoFit/>
          </a:bodyPr>
          <a:lstStyle/>
          <a:p>
            <a:pPr algn="ctr"/>
            <a:r>
              <a:rPr lang="en-US" b="1" dirty="0" smtClean="0">
                <a:solidFill>
                  <a:srgbClr val="B54800"/>
                </a:solidFill>
                <a:latin typeface="Athelas Bold"/>
                <a:cs typeface="Athelas Bold"/>
              </a:rPr>
              <a:t>Privacy</a:t>
            </a:r>
            <a:endParaRPr lang="en-US" b="1" dirty="0">
              <a:solidFill>
                <a:srgbClr val="B54800"/>
              </a:solidFill>
              <a:latin typeface="Athelas Bold"/>
              <a:cs typeface="Athelas Bold"/>
            </a:endParaRPr>
          </a:p>
        </p:txBody>
      </p:sp>
      <p:sp>
        <p:nvSpPr>
          <p:cNvPr id="14" name="TextBox 13"/>
          <p:cNvSpPr txBox="1"/>
          <p:nvPr/>
        </p:nvSpPr>
        <p:spPr>
          <a:xfrm>
            <a:off x="6970218" y="104565"/>
            <a:ext cx="2842868" cy="707886"/>
          </a:xfrm>
          <a:prstGeom prst="rect">
            <a:avLst/>
          </a:prstGeom>
          <a:noFill/>
        </p:spPr>
        <p:txBody>
          <a:bodyPr wrap="square" rtlCol="0">
            <a:spAutoFit/>
          </a:bodyPr>
          <a:lstStyle/>
          <a:p>
            <a:pPr algn="ctr"/>
            <a:r>
              <a:rPr lang="en-US" b="1" dirty="0" smtClean="0">
                <a:solidFill>
                  <a:srgbClr val="B54800"/>
                </a:solidFill>
                <a:latin typeface="Athelas Bold"/>
                <a:cs typeface="Athelas Bold"/>
              </a:rPr>
              <a:t>Understanding your child’s responses</a:t>
            </a:r>
            <a:endParaRPr lang="en-US" b="1" dirty="0">
              <a:solidFill>
                <a:srgbClr val="B54800"/>
              </a:solidFill>
              <a:latin typeface="Athelas Bold"/>
              <a:cs typeface="Athelas Bold"/>
            </a:endParaRPr>
          </a:p>
        </p:txBody>
      </p:sp>
      <p:pic>
        <p:nvPicPr>
          <p:cNvPr id="17" name="Picture 16" descr="consentSmiles.png"/>
          <p:cNvPicPr>
            <a:picLocks noChangeAspect="1"/>
          </p:cNvPicPr>
          <p:nvPr/>
        </p:nvPicPr>
        <p:blipFill rotWithShape="1">
          <a:blip r:embed="rId2">
            <a:extLst>
              <a:ext uri="{28A0092B-C50C-407E-A947-70E740481C1C}">
                <a14:useLocalDpi xmlns:a14="http://schemas.microsoft.com/office/drawing/2010/main" val="0"/>
              </a:ext>
            </a:extLst>
          </a:blip>
          <a:srcRect b="33270"/>
          <a:stretch/>
        </p:blipFill>
        <p:spPr>
          <a:xfrm>
            <a:off x="271480" y="258515"/>
            <a:ext cx="2828129" cy="1341685"/>
          </a:xfrm>
          <a:prstGeom prst="rect">
            <a:avLst/>
          </a:prstGeom>
        </p:spPr>
      </p:pic>
      <p:pic>
        <p:nvPicPr>
          <p:cNvPr id="30" name="Picture 29" descr="consentSmiles.png"/>
          <p:cNvPicPr>
            <a:picLocks noChangeAspect="1"/>
          </p:cNvPicPr>
          <p:nvPr/>
        </p:nvPicPr>
        <p:blipFill rotWithShape="1">
          <a:blip r:embed="rId2">
            <a:extLst>
              <a:ext uri="{28A0092B-C50C-407E-A947-70E740481C1C}">
                <a14:useLocalDpi xmlns:a14="http://schemas.microsoft.com/office/drawing/2010/main" val="0"/>
              </a:ext>
            </a:extLst>
          </a:blip>
          <a:srcRect t="66384" b="-926"/>
          <a:stretch/>
        </p:blipFill>
        <p:spPr>
          <a:xfrm>
            <a:off x="271480" y="2085169"/>
            <a:ext cx="2828129" cy="694501"/>
          </a:xfrm>
          <a:prstGeom prst="rect">
            <a:avLst/>
          </a:prstGeom>
        </p:spPr>
      </p:pic>
      <p:sp>
        <p:nvSpPr>
          <p:cNvPr id="2" name="TextBox 1"/>
          <p:cNvSpPr txBox="1"/>
          <p:nvPr/>
        </p:nvSpPr>
        <p:spPr>
          <a:xfrm>
            <a:off x="271481" y="2748353"/>
            <a:ext cx="2828128" cy="4616648"/>
          </a:xfrm>
          <a:prstGeom prst="rect">
            <a:avLst/>
          </a:prstGeom>
          <a:noFill/>
        </p:spPr>
        <p:txBody>
          <a:bodyPr wrap="square" rtlCol="0">
            <a:spAutoFit/>
          </a:bodyPr>
          <a:lstStyle/>
          <a:p>
            <a:pPr algn="just"/>
            <a:r>
              <a:rPr lang="en-US" sz="1400" dirty="0" smtClean="0">
                <a:latin typeface="Athelas Bold"/>
                <a:cs typeface="Athelas Bold"/>
              </a:rPr>
              <a:t>MIT's </a:t>
            </a:r>
            <a:r>
              <a:rPr lang="en-US" sz="1400" dirty="0">
                <a:latin typeface="Athelas Bold"/>
                <a:cs typeface="Athelas Bold"/>
              </a:rPr>
              <a:t>Early Childhood Cognition </a:t>
            </a:r>
            <a:r>
              <a:rPr lang="en-US" sz="1400" dirty="0" smtClean="0">
                <a:latin typeface="Athelas Bold"/>
                <a:cs typeface="Athelas Bold"/>
              </a:rPr>
              <a:t>Lab is trying </a:t>
            </a:r>
            <a:r>
              <a:rPr lang="en-US" sz="1400" dirty="0">
                <a:latin typeface="Athelas Bold"/>
                <a:cs typeface="Athelas Bold"/>
              </a:rPr>
              <a:t>a new approach in </a:t>
            </a:r>
            <a:r>
              <a:rPr lang="en-US" sz="1400" dirty="0" smtClean="0">
                <a:latin typeface="Athelas Bold"/>
                <a:cs typeface="Athelas Bold"/>
              </a:rPr>
              <a:t>    studying child development: bringing </a:t>
            </a:r>
            <a:r>
              <a:rPr lang="en-US" sz="1400" dirty="0">
                <a:latin typeface="Athelas Bold"/>
                <a:cs typeface="Athelas Bold"/>
              </a:rPr>
              <a:t>the experiments to you. </a:t>
            </a:r>
            <a:endParaRPr lang="en-US" sz="1400" dirty="0" smtClean="0">
              <a:latin typeface="Athelas Bold"/>
              <a:cs typeface="Athelas Bold"/>
            </a:endParaRPr>
          </a:p>
          <a:p>
            <a:pPr algn="just"/>
            <a:endParaRPr lang="en-US" sz="1400" dirty="0">
              <a:latin typeface="Athelas Bold"/>
              <a:cs typeface="Athelas Bold"/>
            </a:endParaRPr>
          </a:p>
          <a:p>
            <a:pPr algn="just"/>
            <a:r>
              <a:rPr lang="en-US" sz="1400" dirty="0" smtClean="0">
                <a:latin typeface="Athelas Bold"/>
                <a:cs typeface="Athelas Bold"/>
              </a:rPr>
              <a:t>Most research </a:t>
            </a:r>
            <a:r>
              <a:rPr lang="en-US" sz="1400" dirty="0" smtClean="0">
                <a:latin typeface="Athelas Bold"/>
                <a:cs typeface="Athelas Bold"/>
              </a:rPr>
              <a:t>about how kids learn and grow is currently done in labs, which limits how many kids can participate and what types of families we learn about. You can help science represent “real” families by participating any time from home on Lookit. </a:t>
            </a:r>
          </a:p>
          <a:p>
            <a:pPr algn="just"/>
            <a:endParaRPr lang="en-US" sz="1400" dirty="0">
              <a:latin typeface="Athelas Bold"/>
              <a:cs typeface="Athelas Bold"/>
            </a:endParaRPr>
          </a:p>
          <a:p>
            <a:pPr algn="just"/>
            <a:r>
              <a:rPr lang="en-US" sz="1400" dirty="0" smtClean="0">
                <a:latin typeface="Athelas Bold"/>
                <a:cs typeface="Athelas Bold"/>
              </a:rPr>
              <a:t>Right now, we’re just getting started </a:t>
            </a:r>
            <a:r>
              <a:rPr lang="mr-IN" sz="1400" dirty="0" smtClean="0">
                <a:latin typeface="Athelas Bold"/>
                <a:cs typeface="Athelas Bold"/>
              </a:rPr>
              <a:t>–</a:t>
            </a:r>
            <a:r>
              <a:rPr lang="en-US" sz="1400" dirty="0" smtClean="0">
                <a:latin typeface="Athelas Bold"/>
                <a:cs typeface="Athelas Bold"/>
              </a:rPr>
              <a:t> you’ll be a pioneer! Eventually, our hope is that online research will expand the sorts of questions science can answer about kids </a:t>
            </a:r>
            <a:r>
              <a:rPr lang="mr-IN" sz="1400" dirty="0" smtClean="0">
                <a:latin typeface="Athelas Bold"/>
                <a:cs typeface="Athelas Bold"/>
              </a:rPr>
              <a:t>–</a:t>
            </a:r>
            <a:r>
              <a:rPr lang="en-US" sz="1400" dirty="0" smtClean="0">
                <a:latin typeface="Athelas Bold"/>
                <a:cs typeface="Athelas Bold"/>
              </a:rPr>
              <a:t> including the ones parents and teachers care most about. </a:t>
            </a:r>
            <a:endParaRPr lang="en-US" sz="1400" dirty="0">
              <a:latin typeface="Athelas Bold"/>
              <a:cs typeface="Athelas Bold"/>
            </a:endParaRPr>
          </a:p>
        </p:txBody>
      </p:sp>
      <p:sp>
        <p:nvSpPr>
          <p:cNvPr id="20" name="TextBox 19"/>
          <p:cNvSpPr txBox="1"/>
          <p:nvPr/>
        </p:nvSpPr>
        <p:spPr>
          <a:xfrm>
            <a:off x="3520580" y="2888566"/>
            <a:ext cx="3048737" cy="2462213"/>
          </a:xfrm>
          <a:prstGeom prst="rect">
            <a:avLst/>
          </a:prstGeom>
          <a:noFill/>
        </p:spPr>
        <p:txBody>
          <a:bodyPr wrap="square" rtlCol="0">
            <a:spAutoFit/>
          </a:bodyPr>
          <a:lstStyle/>
          <a:p>
            <a:pPr algn="ctr"/>
            <a:r>
              <a:rPr lang="en-US" sz="1400" dirty="0" smtClean="0">
                <a:latin typeface="Athelas Bold"/>
                <a:cs typeface="Athelas Bold"/>
              </a:rPr>
              <a:t>Create an account at   </a:t>
            </a:r>
            <a:r>
              <a:rPr lang="en-US" sz="1400" dirty="0" smtClean="0">
                <a:latin typeface="Athelas Bold"/>
                <a:cs typeface="Athelas Bold"/>
                <a:hlinkClick r:id="rId3"/>
              </a:rPr>
              <a:t>https://lookit.mit.edu</a:t>
            </a:r>
            <a:r>
              <a:rPr lang="en-US" sz="1400" dirty="0">
                <a:latin typeface="Athelas Bold"/>
                <a:cs typeface="Athelas Bold"/>
              </a:rPr>
              <a:t> </a:t>
            </a:r>
            <a:r>
              <a:rPr lang="en-US" sz="1400" dirty="0" smtClean="0">
                <a:latin typeface="Athelas Bold"/>
                <a:cs typeface="Athelas Bold"/>
              </a:rPr>
              <a:t>to get started. </a:t>
            </a:r>
            <a:r>
              <a:rPr lang="en-US" sz="1400" dirty="0" smtClean="0">
                <a:latin typeface="Athelas Bold"/>
                <a:cs typeface="Athelas Bold"/>
              </a:rPr>
              <a:t>Register a child and you can participate right </a:t>
            </a:r>
            <a:r>
              <a:rPr lang="en-US" sz="1400" dirty="0" smtClean="0">
                <a:latin typeface="Athelas Bold"/>
                <a:cs typeface="Athelas Bold"/>
              </a:rPr>
              <a:t>away – </a:t>
            </a:r>
            <a:r>
              <a:rPr lang="en-US" sz="1400" dirty="0" smtClean="0">
                <a:latin typeface="Athelas Bold"/>
                <a:cs typeface="Athelas Bold"/>
              </a:rPr>
              <a:t>no need to schedule an appointment! </a:t>
            </a:r>
          </a:p>
          <a:p>
            <a:pPr algn="ctr"/>
            <a:endParaRPr lang="en-US" sz="1400" dirty="0">
              <a:latin typeface="Athelas Bold"/>
              <a:cs typeface="Athelas Bold"/>
            </a:endParaRPr>
          </a:p>
          <a:p>
            <a:pPr algn="ctr"/>
            <a:r>
              <a:rPr lang="en-US" sz="1400" dirty="0" smtClean="0">
                <a:latin typeface="Athelas Bold"/>
                <a:cs typeface="Athelas Bold"/>
              </a:rPr>
              <a:t>You </a:t>
            </a:r>
            <a:r>
              <a:rPr lang="en-US" sz="1400" dirty="0" smtClean="0">
                <a:latin typeface="Athelas Bold"/>
                <a:cs typeface="Athelas Bold"/>
              </a:rPr>
              <a:t>and your child will do short activities in the web browser, and </a:t>
            </a:r>
            <a:r>
              <a:rPr lang="en-US" sz="1400" b="1" dirty="0" smtClean="0">
                <a:latin typeface="Athelas Bold"/>
                <a:cs typeface="Athelas Bold"/>
              </a:rPr>
              <a:t>webcam videos </a:t>
            </a:r>
            <a:r>
              <a:rPr lang="en-US" sz="1400" dirty="0" smtClean="0">
                <a:latin typeface="Athelas Bold"/>
                <a:cs typeface="Athelas Bold"/>
              </a:rPr>
              <a:t>of your child’s responses will be sent back to the Lookit lab for analysis. </a:t>
            </a:r>
          </a:p>
        </p:txBody>
      </p:sp>
      <p:sp>
        <p:nvSpPr>
          <p:cNvPr id="22" name="TextBox 21"/>
          <p:cNvSpPr txBox="1"/>
          <p:nvPr/>
        </p:nvSpPr>
        <p:spPr>
          <a:xfrm>
            <a:off x="3520580" y="5861636"/>
            <a:ext cx="3048737" cy="1600438"/>
          </a:xfrm>
          <a:prstGeom prst="rect">
            <a:avLst/>
          </a:prstGeom>
          <a:noFill/>
        </p:spPr>
        <p:txBody>
          <a:bodyPr wrap="square" rtlCol="0">
            <a:spAutoFit/>
          </a:bodyPr>
          <a:lstStyle/>
          <a:p>
            <a:pPr algn="ctr"/>
            <a:r>
              <a:rPr lang="en-US" sz="1400" dirty="0" smtClean="0">
                <a:latin typeface="Athelas Bold"/>
                <a:cs typeface="Athelas Bold"/>
              </a:rPr>
              <a:t>Just like in the lab, your data is handled with care! You’ll be asked to provide verbal consent to participate at the start of the study, and at the end you can choose what uses of your video are okay and how it may be shared, if at all. </a:t>
            </a:r>
          </a:p>
        </p:txBody>
      </p:sp>
      <p:pic>
        <p:nvPicPr>
          <p:cNvPr id="23" name="Picture 22" descr="option1.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6512" y="2950668"/>
            <a:ext cx="2833056" cy="1652616"/>
          </a:xfrm>
          <a:prstGeom prst="rect">
            <a:avLst/>
          </a:prstGeom>
        </p:spPr>
      </p:pic>
      <p:grpSp>
        <p:nvGrpSpPr>
          <p:cNvPr id="25" name="Group 24"/>
          <p:cNvGrpSpPr/>
          <p:nvPr/>
        </p:nvGrpSpPr>
        <p:grpSpPr>
          <a:xfrm>
            <a:off x="7113936" y="3814416"/>
            <a:ext cx="2555433" cy="3618891"/>
            <a:chOff x="7561782" y="4499848"/>
            <a:chExt cx="3003499" cy="4253422"/>
          </a:xfrm>
        </p:grpSpPr>
        <p:pic>
          <p:nvPicPr>
            <p:cNvPr id="16" name="Picture 15" descr="LookitLeftRightCollage.png"/>
            <p:cNvPicPr>
              <a:picLocks noChangeAspect="1"/>
            </p:cNvPicPr>
            <p:nvPr/>
          </p:nvPicPr>
          <p:blipFill rotWithShape="1">
            <a:blip r:embed="rId5">
              <a:extLst>
                <a:ext uri="{28A0092B-C50C-407E-A947-70E740481C1C}">
                  <a14:useLocalDpi xmlns:a14="http://schemas.microsoft.com/office/drawing/2010/main" val="0"/>
                </a:ext>
              </a:extLst>
            </a:blip>
            <a:srcRect l="49947" b="20908"/>
            <a:stretch/>
          </p:blipFill>
          <p:spPr>
            <a:xfrm>
              <a:off x="7561782" y="4499848"/>
              <a:ext cx="3003499" cy="3374152"/>
            </a:xfrm>
            <a:prstGeom prst="rect">
              <a:avLst/>
            </a:prstGeom>
          </p:spPr>
        </p:pic>
        <p:pic>
          <p:nvPicPr>
            <p:cNvPr id="26" name="Picture 25" descr="LookitLeftRightCollage.png"/>
            <p:cNvPicPr>
              <a:picLocks noChangeAspect="1"/>
            </p:cNvPicPr>
            <p:nvPr/>
          </p:nvPicPr>
          <p:blipFill rotWithShape="1">
            <a:blip r:embed="rId5">
              <a:extLst>
                <a:ext uri="{28A0092B-C50C-407E-A947-70E740481C1C}">
                  <a14:useLocalDpi xmlns:a14="http://schemas.microsoft.com/office/drawing/2010/main" val="0"/>
                </a:ext>
              </a:extLst>
            </a:blip>
            <a:srcRect t="25019" r="49947" b="50046"/>
            <a:stretch/>
          </p:blipFill>
          <p:spPr>
            <a:xfrm>
              <a:off x="7561782" y="7689519"/>
              <a:ext cx="3003499" cy="1063751"/>
            </a:xfrm>
            <a:prstGeom prst="rect">
              <a:avLst/>
            </a:prstGeom>
          </p:spPr>
        </p:pic>
      </p:grpSp>
      <p:sp>
        <p:nvSpPr>
          <p:cNvPr id="28" name="TextBox 27"/>
          <p:cNvSpPr txBox="1"/>
          <p:nvPr/>
        </p:nvSpPr>
        <p:spPr>
          <a:xfrm>
            <a:off x="7113936" y="914417"/>
            <a:ext cx="2555433" cy="2677656"/>
          </a:xfrm>
          <a:prstGeom prst="rect">
            <a:avLst/>
          </a:prstGeom>
          <a:noFill/>
        </p:spPr>
        <p:txBody>
          <a:bodyPr wrap="square" rtlCol="0">
            <a:spAutoFit/>
          </a:bodyPr>
          <a:lstStyle/>
          <a:p>
            <a:pPr algn="just"/>
            <a:r>
              <a:rPr lang="en-US" sz="1400" dirty="0" smtClean="0">
                <a:latin typeface="Athelas Bold"/>
                <a:cs typeface="Athelas Bold"/>
              </a:rPr>
              <a:t>Preschool-aged children may answer questions during studies, but infants show us what they’re thinking with their eyes! We often measure how long children look at one picture or video versus </a:t>
            </a:r>
            <a:r>
              <a:rPr lang="en-US" sz="1400" dirty="0" smtClean="0">
                <a:latin typeface="Athelas Bold"/>
                <a:cs typeface="Athelas Bold"/>
              </a:rPr>
              <a:t>another. Consistent </a:t>
            </a:r>
            <a:r>
              <a:rPr lang="en-US" sz="1400" dirty="0" smtClean="0">
                <a:latin typeface="Athelas Bold"/>
                <a:cs typeface="Athelas Bold"/>
              </a:rPr>
              <a:t>preferences tell us that they spot differences in what they see. Below you can see some Lookit participants looking left and right.</a:t>
            </a:r>
          </a:p>
        </p:txBody>
      </p:sp>
      <p:sp>
        <p:nvSpPr>
          <p:cNvPr id="31" name="TextBox 30"/>
          <p:cNvSpPr txBox="1"/>
          <p:nvPr/>
        </p:nvSpPr>
        <p:spPr>
          <a:xfrm>
            <a:off x="4059054" y="116547"/>
            <a:ext cx="1971789" cy="400110"/>
          </a:xfrm>
          <a:prstGeom prst="rect">
            <a:avLst/>
          </a:prstGeom>
          <a:noFill/>
        </p:spPr>
        <p:txBody>
          <a:bodyPr wrap="none" rtlCol="0">
            <a:spAutoFit/>
          </a:bodyPr>
          <a:lstStyle/>
          <a:p>
            <a:pPr algn="ctr"/>
            <a:r>
              <a:rPr lang="en-US" b="1" dirty="0" smtClean="0">
                <a:solidFill>
                  <a:srgbClr val="B54800"/>
                </a:solidFill>
                <a:latin typeface="Athelas Bold"/>
                <a:cs typeface="Athelas Bold"/>
              </a:rPr>
              <a:t>What do I need?</a:t>
            </a:r>
            <a:endParaRPr lang="en-US" b="1" dirty="0">
              <a:solidFill>
                <a:srgbClr val="B54800"/>
              </a:solidFill>
              <a:latin typeface="Athelas Bold"/>
              <a:cs typeface="Athelas Bold"/>
            </a:endParaRPr>
          </a:p>
        </p:txBody>
      </p:sp>
      <p:sp>
        <p:nvSpPr>
          <p:cNvPr id="33" name="TextBox 32"/>
          <p:cNvSpPr txBox="1"/>
          <p:nvPr/>
        </p:nvSpPr>
        <p:spPr>
          <a:xfrm>
            <a:off x="3520580" y="447608"/>
            <a:ext cx="3048737" cy="523220"/>
          </a:xfrm>
          <a:prstGeom prst="rect">
            <a:avLst/>
          </a:prstGeom>
          <a:noFill/>
        </p:spPr>
        <p:txBody>
          <a:bodyPr wrap="square" rtlCol="0">
            <a:spAutoFit/>
          </a:bodyPr>
          <a:lstStyle/>
          <a:p>
            <a:pPr algn="ctr"/>
            <a:r>
              <a:rPr lang="en-US" sz="1400" dirty="0" smtClean="0">
                <a:latin typeface="Athelas Bold"/>
                <a:cs typeface="Athelas Bold"/>
              </a:rPr>
              <a:t>All you need is a computer with internet connection and a webcam!</a:t>
            </a:r>
          </a:p>
        </p:txBody>
      </p:sp>
      <p:grpSp>
        <p:nvGrpSpPr>
          <p:cNvPr id="5" name="Group 4"/>
          <p:cNvGrpSpPr/>
          <p:nvPr/>
        </p:nvGrpSpPr>
        <p:grpSpPr>
          <a:xfrm>
            <a:off x="3970252" y="1203523"/>
            <a:ext cx="2149392" cy="898441"/>
            <a:chOff x="4033197" y="1152723"/>
            <a:chExt cx="2149392" cy="898441"/>
          </a:xfrm>
        </p:grpSpPr>
        <p:pic>
          <p:nvPicPr>
            <p:cNvPr id="10" name="Picture 9"/>
            <p:cNvPicPr>
              <a:picLocks noChangeAspect="1"/>
            </p:cNvPicPr>
            <p:nvPr/>
          </p:nvPicPr>
          <p:blipFill>
            <a:blip r:embed="rId6"/>
            <a:stretch>
              <a:fillRect/>
            </a:stretch>
          </p:blipFill>
          <p:spPr>
            <a:xfrm>
              <a:off x="5608776" y="1170739"/>
              <a:ext cx="573813" cy="862408"/>
            </a:xfrm>
            <a:prstGeom prst="rect">
              <a:avLst/>
            </a:prstGeom>
          </p:spPr>
        </p:pic>
        <p:pic>
          <p:nvPicPr>
            <p:cNvPr id="4" name="Picture 3"/>
            <p:cNvPicPr>
              <a:picLocks noChangeAspect="1"/>
            </p:cNvPicPr>
            <p:nvPr/>
          </p:nvPicPr>
          <p:blipFill>
            <a:blip r:embed="rId7"/>
            <a:stretch>
              <a:fillRect/>
            </a:stretch>
          </p:blipFill>
          <p:spPr>
            <a:xfrm>
              <a:off x="4033197" y="1152723"/>
              <a:ext cx="1467007" cy="898441"/>
            </a:xfrm>
            <a:prstGeom prst="rect">
              <a:avLst/>
            </a:prstGeom>
          </p:spPr>
        </p:pic>
      </p:grpSp>
    </p:spTree>
    <p:extLst>
      <p:ext uri="{BB962C8B-B14F-4D97-AF65-F5344CB8AC3E}">
        <p14:creationId xmlns:p14="http://schemas.microsoft.com/office/powerpoint/2010/main" val="89937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ounded Rectangle 23"/>
          <p:cNvSpPr/>
          <p:nvPr/>
        </p:nvSpPr>
        <p:spPr>
          <a:xfrm>
            <a:off x="251613" y="501777"/>
            <a:ext cx="3172663" cy="1554480"/>
          </a:xfrm>
          <a:prstGeom prst="roundRect">
            <a:avLst>
              <a:gd name="adj" fmla="val 8610"/>
            </a:avLst>
          </a:prstGeom>
          <a:solidFill>
            <a:srgbClr val="B54800">
              <a:alpha val="26000"/>
            </a:srgbClr>
          </a:solidFill>
          <a:ln w="19050">
            <a:solidFill>
              <a:srgbClr val="B548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thelas Bold"/>
              <a:cs typeface="Athelas Bold"/>
            </a:endParaRPr>
          </a:p>
        </p:txBody>
      </p:sp>
      <p:sp>
        <p:nvSpPr>
          <p:cNvPr id="6" name="TextBox 5"/>
          <p:cNvSpPr txBox="1"/>
          <p:nvPr/>
        </p:nvSpPr>
        <p:spPr>
          <a:xfrm>
            <a:off x="6987480" y="3886200"/>
            <a:ext cx="2826146" cy="2862323"/>
          </a:xfrm>
          <a:prstGeom prst="rect">
            <a:avLst/>
          </a:prstGeom>
          <a:noFill/>
        </p:spPr>
        <p:txBody>
          <a:bodyPr wrap="square" rtlCol="0">
            <a:spAutoFit/>
          </a:bodyPr>
          <a:lstStyle/>
          <a:p>
            <a:pPr algn="ctr"/>
            <a:endParaRPr lang="en-US" sz="1800" b="1" dirty="0" smtClean="0">
              <a:solidFill>
                <a:srgbClr val="B54800"/>
              </a:solidFill>
              <a:latin typeface="Athelas Bold"/>
              <a:cs typeface="Athelas Bold"/>
            </a:endParaRPr>
          </a:p>
          <a:p>
            <a:pPr algn="ctr"/>
            <a:r>
              <a:rPr lang="en-US" sz="1800" b="1" dirty="0" smtClean="0">
                <a:solidFill>
                  <a:srgbClr val="B54800"/>
                </a:solidFill>
                <a:latin typeface="Athelas Bold"/>
                <a:cs typeface="Athelas Bold"/>
              </a:rPr>
              <a:t>Bring science home</a:t>
            </a:r>
          </a:p>
          <a:p>
            <a:pPr algn="ctr"/>
            <a:endParaRPr lang="en-US" sz="1800" b="1" dirty="0" smtClean="0">
              <a:solidFill>
                <a:srgbClr val="B54800"/>
              </a:solidFill>
              <a:latin typeface="Athelas Bold"/>
              <a:cs typeface="Athelas Bold"/>
            </a:endParaRPr>
          </a:p>
          <a:p>
            <a:pPr algn="ctr"/>
            <a:endParaRPr lang="en-US" sz="1800" b="1" dirty="0" smtClean="0">
              <a:solidFill>
                <a:srgbClr val="B54800"/>
              </a:solidFill>
              <a:latin typeface="Athelas Bold"/>
              <a:cs typeface="Athelas Bold"/>
            </a:endParaRPr>
          </a:p>
          <a:p>
            <a:pPr algn="ctr"/>
            <a:r>
              <a:rPr lang="en-US" sz="1800" b="1" dirty="0" smtClean="0">
                <a:solidFill>
                  <a:srgbClr val="B54800"/>
                </a:solidFill>
                <a:latin typeface="Athelas Bold"/>
                <a:cs typeface="Athelas Bold"/>
              </a:rPr>
              <a:t>Help us understand how your child thinks</a:t>
            </a:r>
          </a:p>
          <a:p>
            <a:pPr algn="ctr"/>
            <a:endParaRPr lang="en-US" sz="1800" b="1" dirty="0" smtClean="0">
              <a:solidFill>
                <a:srgbClr val="B54800"/>
              </a:solidFill>
              <a:latin typeface="Athelas Bold"/>
              <a:cs typeface="Athelas Bold"/>
            </a:endParaRPr>
          </a:p>
          <a:p>
            <a:pPr algn="ctr"/>
            <a:endParaRPr lang="en-US" sz="1800" b="1" dirty="0" smtClean="0">
              <a:solidFill>
                <a:srgbClr val="B54800"/>
              </a:solidFill>
              <a:latin typeface="Athelas Bold"/>
              <a:cs typeface="Athelas Bold"/>
            </a:endParaRPr>
          </a:p>
          <a:p>
            <a:pPr algn="ctr"/>
            <a:r>
              <a:rPr lang="en-US" sz="1800" b="1" dirty="0" smtClean="0">
                <a:solidFill>
                  <a:srgbClr val="B54800"/>
                </a:solidFill>
                <a:latin typeface="Athelas Bold"/>
                <a:cs typeface="Athelas Bold"/>
              </a:rPr>
              <a:t>Participate whenever and wherever</a:t>
            </a:r>
            <a:endParaRPr lang="en-US" sz="1800" b="1" dirty="0">
              <a:solidFill>
                <a:srgbClr val="B54800"/>
              </a:solidFill>
              <a:latin typeface="Athelas Bold"/>
              <a:cs typeface="Athelas Bold"/>
            </a:endParaRPr>
          </a:p>
        </p:txBody>
      </p:sp>
      <p:sp>
        <p:nvSpPr>
          <p:cNvPr id="9" name="TextBox 8"/>
          <p:cNvSpPr txBox="1"/>
          <p:nvPr/>
        </p:nvSpPr>
        <p:spPr>
          <a:xfrm>
            <a:off x="4272180" y="515291"/>
            <a:ext cx="1641040" cy="461665"/>
          </a:xfrm>
          <a:prstGeom prst="rect">
            <a:avLst/>
          </a:prstGeom>
          <a:noFill/>
        </p:spPr>
        <p:txBody>
          <a:bodyPr wrap="none" rtlCol="0">
            <a:spAutoFit/>
          </a:bodyPr>
          <a:lstStyle/>
          <a:p>
            <a:r>
              <a:rPr lang="en-US" sz="2400" b="1" dirty="0" smtClean="0">
                <a:solidFill>
                  <a:srgbClr val="B54800"/>
                </a:solidFill>
                <a:latin typeface="Athelas Bold"/>
                <a:cs typeface="Athelas Bold"/>
              </a:rPr>
              <a:t>Questions? </a:t>
            </a:r>
            <a:endParaRPr lang="en-US" sz="2400" b="1" dirty="0">
              <a:solidFill>
                <a:srgbClr val="B54800"/>
              </a:solidFill>
              <a:latin typeface="Athelas Bold"/>
              <a:cs typeface="Athelas Bold"/>
            </a:endParaRPr>
          </a:p>
        </p:txBody>
      </p:sp>
      <p:sp>
        <p:nvSpPr>
          <p:cNvPr id="10" name="TextBox 9"/>
          <p:cNvSpPr txBox="1"/>
          <p:nvPr/>
        </p:nvSpPr>
        <p:spPr>
          <a:xfrm>
            <a:off x="162713" y="128688"/>
            <a:ext cx="2672474" cy="400110"/>
          </a:xfrm>
          <a:prstGeom prst="rect">
            <a:avLst/>
          </a:prstGeom>
          <a:noFill/>
        </p:spPr>
        <p:txBody>
          <a:bodyPr wrap="none" rtlCol="0">
            <a:spAutoFit/>
          </a:bodyPr>
          <a:lstStyle/>
          <a:p>
            <a:r>
              <a:rPr lang="en-US" b="1" dirty="0" smtClean="0">
                <a:solidFill>
                  <a:srgbClr val="B54800"/>
                </a:solidFill>
                <a:latin typeface="Athelas Bold"/>
                <a:cs typeface="Athelas Bold"/>
              </a:rPr>
              <a:t>Current Lookit </a:t>
            </a:r>
            <a:r>
              <a:rPr lang="en-US" b="1" dirty="0" smtClean="0">
                <a:solidFill>
                  <a:srgbClr val="B54800"/>
                </a:solidFill>
                <a:latin typeface="Athelas Bold"/>
                <a:cs typeface="Athelas Bold"/>
              </a:rPr>
              <a:t>studies</a:t>
            </a:r>
            <a:endParaRPr lang="en-US" b="1" dirty="0">
              <a:solidFill>
                <a:srgbClr val="B54800"/>
              </a:solidFill>
              <a:latin typeface="Athelas Bold"/>
              <a:cs typeface="Athelas Bold"/>
            </a:endParaRPr>
          </a:p>
        </p:txBody>
      </p:sp>
      <p:pic>
        <p:nvPicPr>
          <p:cNvPr id="2" name="Picture 1" descr="exp-physics-cover.png"/>
          <p:cNvPicPr>
            <a:picLocks noChangeAspect="1"/>
          </p:cNvPicPr>
          <p:nvPr/>
        </p:nvPicPr>
        <p:blipFill>
          <a:blip r:embed="rId2">
            <a:alphaModFix/>
            <a:extLst>
              <a:ext uri="{BEBA8EAE-BF5A-486C-A8C5-ECC9F3942E4B}">
                <a14:imgProps xmlns:a14="http://schemas.microsoft.com/office/drawing/2010/main">
                  <a14:imgLayer r:embed="rId3">
                    <a14:imgEffect>
                      <a14:brightnessContrast contrast="17000"/>
                    </a14:imgEffect>
                  </a14:imgLayer>
                </a14:imgProps>
              </a:ext>
              <a:ext uri="{28A0092B-C50C-407E-A947-70E740481C1C}">
                <a14:useLocalDpi xmlns:a14="http://schemas.microsoft.com/office/drawing/2010/main" val="0"/>
              </a:ext>
            </a:extLst>
          </a:blip>
          <a:stretch>
            <a:fillRect/>
          </a:stretch>
        </p:blipFill>
        <p:spPr>
          <a:xfrm>
            <a:off x="251615" y="489080"/>
            <a:ext cx="1143000" cy="759749"/>
          </a:xfrm>
          <a:prstGeom prst="rect">
            <a:avLst/>
          </a:prstGeom>
          <a:ln w="19050">
            <a:noFill/>
          </a:ln>
          <a:effectLst>
            <a:softEdge rad="88900"/>
          </a:effectLst>
        </p:spPr>
      </p:pic>
      <p:pic>
        <p:nvPicPr>
          <p:cNvPr id="12" name="Picture 11" descr="logo.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7301" y="1072479"/>
            <a:ext cx="1490798" cy="1640376"/>
          </a:xfrm>
          <a:prstGeom prst="rect">
            <a:avLst/>
          </a:prstGeom>
          <a:effectLst>
            <a:softEdge rad="152400"/>
          </a:effectLst>
        </p:spPr>
      </p:pic>
      <p:sp>
        <p:nvSpPr>
          <p:cNvPr id="21" name="TextBox 20"/>
          <p:cNvSpPr txBox="1"/>
          <p:nvPr/>
        </p:nvSpPr>
        <p:spPr>
          <a:xfrm>
            <a:off x="3886200" y="2949858"/>
            <a:ext cx="2413000" cy="1384995"/>
          </a:xfrm>
          <a:prstGeom prst="rect">
            <a:avLst/>
          </a:prstGeom>
          <a:noFill/>
        </p:spPr>
        <p:txBody>
          <a:bodyPr wrap="square" rtlCol="0">
            <a:spAutoFit/>
          </a:bodyPr>
          <a:lstStyle/>
          <a:p>
            <a:pPr algn="ctr"/>
            <a:r>
              <a:rPr lang="en-US" sz="1400" dirty="0" smtClean="0">
                <a:latin typeface="Athelas Bold"/>
                <a:cs typeface="Athelas Bold"/>
              </a:rPr>
              <a:t>We’re happy to answer your questions about participating on Lookit!</a:t>
            </a:r>
          </a:p>
          <a:p>
            <a:pPr algn="ctr"/>
            <a:endParaRPr lang="en-US" sz="1400" dirty="0">
              <a:latin typeface="Athelas Bold"/>
              <a:cs typeface="Athelas Bold"/>
            </a:endParaRPr>
          </a:p>
          <a:p>
            <a:pPr algn="ctr"/>
            <a:r>
              <a:rPr lang="en-US" sz="1400" dirty="0" smtClean="0">
                <a:latin typeface="Athelas Bold"/>
                <a:cs typeface="Athelas Bold"/>
              </a:rPr>
              <a:t>Email: lookit@mit.edu</a:t>
            </a:r>
          </a:p>
          <a:p>
            <a:pPr algn="ctr"/>
            <a:r>
              <a:rPr lang="en-US" sz="1400" dirty="0" smtClean="0">
                <a:latin typeface="Athelas Bold"/>
                <a:cs typeface="Athelas Bold"/>
              </a:rPr>
              <a:t>Phone: 617-324-4859</a:t>
            </a:r>
            <a:endParaRPr lang="en-US" sz="1400" dirty="0">
              <a:latin typeface="Athelas Bold"/>
              <a:cs typeface="Athelas Bold"/>
            </a:endParaRPr>
          </a:p>
        </p:txBody>
      </p:sp>
      <p:sp>
        <p:nvSpPr>
          <p:cNvPr id="27" name="TextBox 26"/>
          <p:cNvSpPr txBox="1"/>
          <p:nvPr/>
        </p:nvSpPr>
        <p:spPr>
          <a:xfrm>
            <a:off x="238916" y="1177595"/>
            <a:ext cx="3172663" cy="892552"/>
          </a:xfrm>
          <a:prstGeom prst="rect">
            <a:avLst/>
          </a:prstGeom>
          <a:noFill/>
        </p:spPr>
        <p:txBody>
          <a:bodyPr wrap="square" rtlCol="0">
            <a:spAutoFit/>
          </a:bodyPr>
          <a:lstStyle/>
          <a:p>
            <a:pPr algn="just"/>
            <a:r>
              <a:rPr lang="en-US" sz="400" dirty="0" smtClean="0">
                <a:latin typeface="Athelas Bold"/>
                <a:cs typeface="Athelas Bold"/>
              </a:rPr>
              <a:t>  </a:t>
            </a:r>
          </a:p>
          <a:p>
            <a:pPr algn="just"/>
            <a:r>
              <a:rPr lang="en-US" sz="1100" dirty="0" smtClean="0">
                <a:latin typeface="Athelas Bold"/>
                <a:cs typeface="Athelas Bold"/>
              </a:rPr>
              <a:t>In this study, we’re looking at babies’ understanding of physics principles like gravity, inertia, and support – all the things they’re learning about as they fling food off the high chair. Again. </a:t>
            </a:r>
          </a:p>
          <a:p>
            <a:r>
              <a:rPr lang="en-US" sz="400" dirty="0" smtClean="0">
                <a:latin typeface="Athelas Bold"/>
                <a:cs typeface="Athelas Bold"/>
              </a:rPr>
              <a:t> </a:t>
            </a:r>
            <a:endParaRPr lang="en-US" sz="400" dirty="0">
              <a:latin typeface="Athelas Bold"/>
              <a:cs typeface="Athelas Bold"/>
            </a:endParaRPr>
          </a:p>
        </p:txBody>
      </p:sp>
      <p:sp>
        <p:nvSpPr>
          <p:cNvPr id="28" name="TextBox 27"/>
          <p:cNvSpPr txBox="1"/>
          <p:nvPr/>
        </p:nvSpPr>
        <p:spPr>
          <a:xfrm>
            <a:off x="1559905" y="515875"/>
            <a:ext cx="1885044" cy="661720"/>
          </a:xfrm>
          <a:prstGeom prst="rect">
            <a:avLst/>
          </a:prstGeom>
          <a:noFill/>
        </p:spPr>
        <p:txBody>
          <a:bodyPr wrap="square" rtlCol="0">
            <a:spAutoFit/>
          </a:bodyPr>
          <a:lstStyle/>
          <a:p>
            <a:r>
              <a:rPr lang="en-US" sz="1300" b="1" dirty="0" smtClean="0">
                <a:solidFill>
                  <a:srgbClr val="B54800"/>
                </a:solidFill>
                <a:latin typeface="Athelas Bold"/>
                <a:cs typeface="Athelas Bold"/>
              </a:rPr>
              <a:t>Your baby, the physicist</a:t>
            </a:r>
          </a:p>
          <a:p>
            <a:r>
              <a:rPr lang="en-US" sz="1200" dirty="0" smtClean="0">
                <a:latin typeface="Athelas Bold"/>
                <a:cs typeface="Athelas Bold"/>
              </a:rPr>
              <a:t>Age range:</a:t>
            </a:r>
            <a:r>
              <a:rPr lang="en-US" sz="1200" b="1" dirty="0" smtClean="0">
                <a:latin typeface="Athelas Bold"/>
                <a:cs typeface="Athelas Bold"/>
              </a:rPr>
              <a:t> 4-12 months</a:t>
            </a:r>
          </a:p>
          <a:p>
            <a:r>
              <a:rPr lang="en-US" sz="1200" dirty="0" smtClean="0">
                <a:latin typeface="Athelas Bold"/>
                <a:cs typeface="Athelas Bold"/>
              </a:rPr>
              <a:t>One+ 15</a:t>
            </a:r>
            <a:r>
              <a:rPr lang="en-US" sz="1200" dirty="0" smtClean="0">
                <a:latin typeface="Athelas Bold"/>
                <a:cs typeface="Athelas Bold"/>
              </a:rPr>
              <a:t>-minute </a:t>
            </a:r>
            <a:r>
              <a:rPr lang="en-US" sz="1200" dirty="0" smtClean="0">
                <a:latin typeface="Athelas Bold"/>
                <a:cs typeface="Athelas Bold"/>
              </a:rPr>
              <a:t>sessions</a:t>
            </a:r>
            <a:endParaRPr lang="en-US" sz="1200" dirty="0">
              <a:latin typeface="Athelas Bold"/>
              <a:cs typeface="Athelas Bold"/>
            </a:endParaRPr>
          </a:p>
        </p:txBody>
      </p:sp>
      <p:pic>
        <p:nvPicPr>
          <p:cNvPr id="13" name="Picture 12" descr="MIT-logo-with-spelling-office-black-red-design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90934" y="6955952"/>
            <a:ext cx="2361405" cy="527304"/>
          </a:xfrm>
          <a:prstGeom prst="rect">
            <a:avLst/>
          </a:prstGeom>
        </p:spPr>
      </p:pic>
      <p:pic>
        <p:nvPicPr>
          <p:cNvPr id="4" name="Picture 3" descr="qrcode.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95800" y="5986925"/>
            <a:ext cx="1193800" cy="1193800"/>
          </a:xfrm>
          <a:prstGeom prst="rect">
            <a:avLst/>
          </a:prstGeom>
        </p:spPr>
      </p:pic>
      <p:grpSp>
        <p:nvGrpSpPr>
          <p:cNvPr id="14" name="Group 13"/>
          <p:cNvGrpSpPr/>
          <p:nvPr/>
        </p:nvGrpSpPr>
        <p:grpSpPr>
          <a:xfrm>
            <a:off x="6896393" y="206989"/>
            <a:ext cx="2901540" cy="3327875"/>
            <a:chOff x="6896393" y="626089"/>
            <a:chExt cx="2901540" cy="3327875"/>
          </a:xfrm>
        </p:grpSpPr>
        <p:sp>
          <p:nvSpPr>
            <p:cNvPr id="5" name="TextBox 4"/>
            <p:cNvSpPr txBox="1"/>
            <p:nvPr/>
          </p:nvSpPr>
          <p:spPr>
            <a:xfrm>
              <a:off x="6896393" y="1957025"/>
              <a:ext cx="2089775" cy="830997"/>
            </a:xfrm>
            <a:prstGeom prst="rect">
              <a:avLst/>
            </a:prstGeom>
            <a:noFill/>
          </p:spPr>
          <p:txBody>
            <a:bodyPr wrap="none" rtlCol="0">
              <a:spAutoFit/>
            </a:bodyPr>
            <a:lstStyle/>
            <a:p>
              <a:r>
                <a:rPr lang="en-US" sz="4800" b="1" dirty="0" smtClean="0">
                  <a:solidFill>
                    <a:srgbClr val="B54800"/>
                  </a:solidFill>
                  <a:latin typeface="Athelas Bold"/>
                  <a:cs typeface="Athelas Bold"/>
                </a:rPr>
                <a:t>Lookit!</a:t>
              </a:r>
              <a:endParaRPr lang="en-US" sz="4800" b="1" dirty="0">
                <a:solidFill>
                  <a:srgbClr val="B54800"/>
                </a:solidFill>
                <a:latin typeface="Athelas Bold"/>
                <a:cs typeface="Athelas Bold"/>
              </a:endParaRPr>
            </a:p>
          </p:txBody>
        </p:sp>
        <p:pic>
          <p:nvPicPr>
            <p:cNvPr id="11" name="Picture 10" descr="lookitlogo_small.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55439" y="1982425"/>
              <a:ext cx="823252" cy="823252"/>
            </a:xfrm>
            <a:prstGeom prst="rect">
              <a:avLst/>
            </a:prstGeom>
          </p:spPr>
        </p:pic>
        <p:pic>
          <p:nvPicPr>
            <p:cNvPr id="19" name="Picture 18" descr="Screen Shot 2017-06-06 at 3.42.52 PM.png"/>
            <p:cNvPicPr>
              <a:picLocks noChangeAspect="1"/>
            </p:cNvPicPr>
            <p:nvPr/>
          </p:nvPicPr>
          <p:blipFill rotWithShape="1">
            <a:blip r:embed="rId8">
              <a:extLst>
                <a:ext uri="{28A0092B-C50C-407E-A947-70E740481C1C}">
                  <a14:useLocalDpi xmlns:a14="http://schemas.microsoft.com/office/drawing/2010/main" val="0"/>
                </a:ext>
              </a:extLst>
            </a:blip>
            <a:srcRect t="70837" b="-672"/>
            <a:stretch/>
          </p:blipFill>
          <p:spPr>
            <a:xfrm>
              <a:off x="6971786" y="2933911"/>
              <a:ext cx="2826147" cy="633304"/>
            </a:xfrm>
            <a:prstGeom prst="rect">
              <a:avLst/>
            </a:prstGeom>
          </p:spPr>
        </p:pic>
        <p:pic>
          <p:nvPicPr>
            <p:cNvPr id="20" name="Picture 19" descr="Screen Shot 2017-06-06 at 3.42.52 PM.png"/>
            <p:cNvPicPr>
              <a:picLocks noChangeAspect="1"/>
            </p:cNvPicPr>
            <p:nvPr/>
          </p:nvPicPr>
          <p:blipFill rotWithShape="1">
            <a:blip r:embed="rId8">
              <a:extLst>
                <a:ext uri="{28A0092B-C50C-407E-A947-70E740481C1C}">
                  <a14:useLocalDpi xmlns:a14="http://schemas.microsoft.com/office/drawing/2010/main" val="0"/>
                </a:ext>
              </a:extLst>
            </a:blip>
            <a:srcRect b="40617"/>
            <a:stretch/>
          </p:blipFill>
          <p:spPr>
            <a:xfrm>
              <a:off x="6971786" y="626089"/>
              <a:ext cx="2826147" cy="1260518"/>
            </a:xfrm>
            <a:prstGeom prst="rect">
              <a:avLst/>
            </a:prstGeom>
          </p:spPr>
        </p:pic>
        <p:sp>
          <p:nvSpPr>
            <p:cNvPr id="7" name="Rectangle 6"/>
            <p:cNvSpPr/>
            <p:nvPr/>
          </p:nvSpPr>
          <p:spPr>
            <a:xfrm>
              <a:off x="6971786" y="3541815"/>
              <a:ext cx="2826147" cy="412149"/>
            </a:xfrm>
            <a:prstGeom prst="rect">
              <a:avLst/>
            </a:prstGeom>
            <a:solidFill>
              <a:srgbClr val="963C0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thelas Bold"/>
                <a:cs typeface="Athelas Bold"/>
              </a:endParaRPr>
            </a:p>
          </p:txBody>
        </p:sp>
        <p:sp>
          <p:nvSpPr>
            <p:cNvPr id="22" name="TextBox 21"/>
            <p:cNvSpPr txBox="1"/>
            <p:nvPr/>
          </p:nvSpPr>
          <p:spPr>
            <a:xfrm>
              <a:off x="7400379" y="3478941"/>
              <a:ext cx="2069797" cy="461665"/>
            </a:xfrm>
            <a:prstGeom prst="rect">
              <a:avLst/>
            </a:prstGeom>
            <a:noFill/>
          </p:spPr>
          <p:txBody>
            <a:bodyPr wrap="none" rtlCol="0">
              <a:spAutoFit/>
            </a:bodyPr>
            <a:lstStyle/>
            <a:p>
              <a:r>
                <a:rPr lang="en-US" sz="2400" b="1" dirty="0" err="1" smtClean="0">
                  <a:solidFill>
                    <a:schemeClr val="bg1"/>
                  </a:solidFill>
                  <a:latin typeface="Athelas Bold"/>
                  <a:cs typeface="Athelas Bold"/>
                </a:rPr>
                <a:t>lookit.mit.edu</a:t>
              </a:r>
              <a:endParaRPr lang="en-US" sz="2400" b="1" dirty="0">
                <a:solidFill>
                  <a:schemeClr val="bg1"/>
                </a:solidFill>
                <a:latin typeface="Athelas Bold"/>
                <a:cs typeface="Athelas Bold"/>
              </a:endParaRPr>
            </a:p>
          </p:txBody>
        </p:sp>
      </p:grpSp>
      <p:pic>
        <p:nvPicPr>
          <p:cNvPr id="15" name="Picture 14"/>
          <p:cNvPicPr>
            <a:picLocks noChangeAspect="1"/>
          </p:cNvPicPr>
          <p:nvPr/>
        </p:nvPicPr>
        <p:blipFill>
          <a:blip r:embed="rId9">
            <a:biLevel thresh="50000"/>
          </a:blip>
          <a:stretch>
            <a:fillRect/>
          </a:stretch>
        </p:blipFill>
        <p:spPr>
          <a:xfrm>
            <a:off x="8122320" y="3687713"/>
            <a:ext cx="556466" cy="530381"/>
          </a:xfrm>
          <a:prstGeom prst="rect">
            <a:avLst/>
          </a:prstGeom>
        </p:spPr>
      </p:pic>
      <p:pic>
        <p:nvPicPr>
          <p:cNvPr id="16" name="Picture 15"/>
          <p:cNvPicPr>
            <a:picLocks noChangeAspect="1"/>
          </p:cNvPicPr>
          <p:nvPr/>
        </p:nvPicPr>
        <p:blipFill>
          <a:blip r:embed="rId10">
            <a:biLevel thresh="50000"/>
          </a:blip>
          <a:stretch>
            <a:fillRect/>
          </a:stretch>
        </p:blipFill>
        <p:spPr>
          <a:xfrm>
            <a:off x="8099950" y="4522894"/>
            <a:ext cx="601207" cy="530011"/>
          </a:xfrm>
          <a:prstGeom prst="rect">
            <a:avLst/>
          </a:prstGeom>
        </p:spPr>
      </p:pic>
      <p:pic>
        <p:nvPicPr>
          <p:cNvPr id="17" name="Picture 16"/>
          <p:cNvPicPr>
            <a:picLocks noChangeAspect="1"/>
          </p:cNvPicPr>
          <p:nvPr/>
        </p:nvPicPr>
        <p:blipFill>
          <a:blip r:embed="rId11">
            <a:biLevel thresh="50000"/>
          </a:blip>
          <a:stretch>
            <a:fillRect/>
          </a:stretch>
        </p:blipFill>
        <p:spPr>
          <a:xfrm>
            <a:off x="8105899" y="5640494"/>
            <a:ext cx="602580" cy="447864"/>
          </a:xfrm>
          <a:prstGeom prst="rect">
            <a:avLst/>
          </a:prstGeom>
        </p:spPr>
      </p:pic>
      <p:grpSp>
        <p:nvGrpSpPr>
          <p:cNvPr id="30" name="Group 29"/>
          <p:cNvGrpSpPr/>
          <p:nvPr/>
        </p:nvGrpSpPr>
        <p:grpSpPr>
          <a:xfrm>
            <a:off x="6898983" y="206989"/>
            <a:ext cx="2901540" cy="3327875"/>
            <a:chOff x="6896393" y="626089"/>
            <a:chExt cx="2901540" cy="3327875"/>
          </a:xfrm>
        </p:grpSpPr>
        <p:sp>
          <p:nvSpPr>
            <p:cNvPr id="31" name="TextBox 30"/>
            <p:cNvSpPr txBox="1"/>
            <p:nvPr/>
          </p:nvSpPr>
          <p:spPr>
            <a:xfrm>
              <a:off x="6896393" y="1957025"/>
              <a:ext cx="2089775" cy="830997"/>
            </a:xfrm>
            <a:prstGeom prst="rect">
              <a:avLst/>
            </a:prstGeom>
            <a:noFill/>
          </p:spPr>
          <p:txBody>
            <a:bodyPr wrap="none" rtlCol="0">
              <a:spAutoFit/>
            </a:bodyPr>
            <a:lstStyle/>
            <a:p>
              <a:r>
                <a:rPr lang="en-US" sz="4800" b="1" dirty="0" smtClean="0">
                  <a:solidFill>
                    <a:srgbClr val="B54800"/>
                  </a:solidFill>
                  <a:latin typeface="Athelas Bold"/>
                  <a:cs typeface="Athelas Bold"/>
                </a:rPr>
                <a:t>Lookit!</a:t>
              </a:r>
              <a:endParaRPr lang="en-US" sz="4800" b="1" dirty="0">
                <a:solidFill>
                  <a:srgbClr val="B54800"/>
                </a:solidFill>
                <a:latin typeface="Athelas Bold"/>
                <a:cs typeface="Athelas Bold"/>
              </a:endParaRPr>
            </a:p>
          </p:txBody>
        </p:sp>
        <p:pic>
          <p:nvPicPr>
            <p:cNvPr id="32" name="Picture 31" descr="lookitlogo_small.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955439" y="1982425"/>
              <a:ext cx="823252" cy="823252"/>
            </a:xfrm>
            <a:prstGeom prst="rect">
              <a:avLst/>
            </a:prstGeom>
          </p:spPr>
        </p:pic>
        <p:pic>
          <p:nvPicPr>
            <p:cNvPr id="33" name="Picture 32" descr="Screen Shot 2017-06-06 at 3.42.52 PM.png"/>
            <p:cNvPicPr>
              <a:picLocks noChangeAspect="1"/>
            </p:cNvPicPr>
            <p:nvPr/>
          </p:nvPicPr>
          <p:blipFill rotWithShape="1">
            <a:blip r:embed="rId8">
              <a:extLst>
                <a:ext uri="{28A0092B-C50C-407E-A947-70E740481C1C}">
                  <a14:useLocalDpi xmlns:a14="http://schemas.microsoft.com/office/drawing/2010/main" val="0"/>
                </a:ext>
              </a:extLst>
            </a:blip>
            <a:srcRect t="70837" b="-672"/>
            <a:stretch/>
          </p:blipFill>
          <p:spPr>
            <a:xfrm>
              <a:off x="6971786" y="2933911"/>
              <a:ext cx="2826147" cy="633304"/>
            </a:xfrm>
            <a:prstGeom prst="rect">
              <a:avLst/>
            </a:prstGeom>
          </p:spPr>
        </p:pic>
        <p:pic>
          <p:nvPicPr>
            <p:cNvPr id="34" name="Picture 33" descr="Screen Shot 2017-06-06 at 3.42.52 PM.png"/>
            <p:cNvPicPr>
              <a:picLocks noChangeAspect="1"/>
            </p:cNvPicPr>
            <p:nvPr/>
          </p:nvPicPr>
          <p:blipFill rotWithShape="1">
            <a:blip r:embed="rId8">
              <a:extLst>
                <a:ext uri="{28A0092B-C50C-407E-A947-70E740481C1C}">
                  <a14:useLocalDpi xmlns:a14="http://schemas.microsoft.com/office/drawing/2010/main" val="0"/>
                </a:ext>
              </a:extLst>
            </a:blip>
            <a:srcRect b="40617"/>
            <a:stretch/>
          </p:blipFill>
          <p:spPr>
            <a:xfrm>
              <a:off x="6971786" y="626089"/>
              <a:ext cx="2826147" cy="1260518"/>
            </a:xfrm>
            <a:prstGeom prst="rect">
              <a:avLst/>
            </a:prstGeom>
          </p:spPr>
        </p:pic>
        <p:sp>
          <p:nvSpPr>
            <p:cNvPr id="35" name="Rectangle 34"/>
            <p:cNvSpPr/>
            <p:nvPr/>
          </p:nvSpPr>
          <p:spPr>
            <a:xfrm>
              <a:off x="6971786" y="3541815"/>
              <a:ext cx="2826147" cy="412149"/>
            </a:xfrm>
            <a:prstGeom prst="rect">
              <a:avLst/>
            </a:prstGeom>
            <a:solidFill>
              <a:srgbClr val="963C0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thelas Bold"/>
                <a:cs typeface="Athelas Bold"/>
              </a:endParaRPr>
            </a:p>
          </p:txBody>
        </p:sp>
        <p:sp>
          <p:nvSpPr>
            <p:cNvPr id="36" name="TextBox 35"/>
            <p:cNvSpPr txBox="1"/>
            <p:nvPr/>
          </p:nvSpPr>
          <p:spPr>
            <a:xfrm>
              <a:off x="7400379" y="3478941"/>
              <a:ext cx="2069797" cy="461665"/>
            </a:xfrm>
            <a:prstGeom prst="rect">
              <a:avLst/>
            </a:prstGeom>
            <a:noFill/>
          </p:spPr>
          <p:txBody>
            <a:bodyPr wrap="none" rtlCol="0">
              <a:spAutoFit/>
            </a:bodyPr>
            <a:lstStyle/>
            <a:p>
              <a:r>
                <a:rPr lang="en-US" sz="2400" b="1" dirty="0" err="1" smtClean="0">
                  <a:solidFill>
                    <a:schemeClr val="bg1"/>
                  </a:solidFill>
                  <a:latin typeface="Athelas Bold"/>
                  <a:cs typeface="Athelas Bold"/>
                </a:rPr>
                <a:t>lookit.mit.edu</a:t>
              </a:r>
              <a:endParaRPr lang="en-US" sz="2400" b="1" dirty="0">
                <a:solidFill>
                  <a:schemeClr val="bg1"/>
                </a:solidFill>
                <a:latin typeface="Athelas Bold"/>
                <a:cs typeface="Athelas Bold"/>
              </a:endParaRPr>
            </a:p>
          </p:txBody>
        </p:sp>
      </p:grpSp>
      <p:sp>
        <p:nvSpPr>
          <p:cNvPr id="42" name="Rounded Rectangle 41"/>
          <p:cNvSpPr/>
          <p:nvPr/>
        </p:nvSpPr>
        <p:spPr>
          <a:xfrm>
            <a:off x="251613" y="2144702"/>
            <a:ext cx="3172663" cy="1786873"/>
          </a:xfrm>
          <a:prstGeom prst="roundRect">
            <a:avLst>
              <a:gd name="adj" fmla="val 8610"/>
            </a:avLst>
          </a:prstGeom>
          <a:solidFill>
            <a:srgbClr val="B54800">
              <a:alpha val="26000"/>
            </a:srgbClr>
          </a:solidFill>
          <a:ln w="19050">
            <a:solidFill>
              <a:srgbClr val="B548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thelas Bold"/>
              <a:cs typeface="Athelas Bold"/>
            </a:endParaRPr>
          </a:p>
        </p:txBody>
      </p:sp>
      <p:pic>
        <p:nvPicPr>
          <p:cNvPr id="43" name="Picture 42" descr="geometry.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38916" y="2159764"/>
            <a:ext cx="1143000" cy="759749"/>
          </a:xfrm>
          <a:prstGeom prst="rect">
            <a:avLst/>
          </a:prstGeom>
          <a:ln w="19050">
            <a:noFill/>
          </a:ln>
          <a:effectLst>
            <a:softEdge rad="63500"/>
          </a:effectLst>
        </p:spPr>
      </p:pic>
      <p:sp>
        <p:nvSpPr>
          <p:cNvPr id="44" name="TextBox 43"/>
          <p:cNvSpPr txBox="1"/>
          <p:nvPr/>
        </p:nvSpPr>
        <p:spPr>
          <a:xfrm>
            <a:off x="1526532" y="2140193"/>
            <a:ext cx="1885045" cy="661720"/>
          </a:xfrm>
          <a:prstGeom prst="rect">
            <a:avLst/>
          </a:prstGeom>
          <a:noFill/>
        </p:spPr>
        <p:txBody>
          <a:bodyPr wrap="square" rtlCol="0">
            <a:spAutoFit/>
          </a:bodyPr>
          <a:lstStyle/>
          <a:p>
            <a:r>
              <a:rPr lang="en-US" sz="1300" b="1" dirty="0" smtClean="0">
                <a:solidFill>
                  <a:srgbClr val="B54800"/>
                </a:solidFill>
                <a:latin typeface="Athelas Bold"/>
                <a:cs typeface="Athelas Bold"/>
              </a:rPr>
              <a:t>Baby Euclid</a:t>
            </a:r>
          </a:p>
          <a:p>
            <a:r>
              <a:rPr lang="en-US" sz="1200" dirty="0" smtClean="0">
                <a:solidFill>
                  <a:srgbClr val="000000"/>
                </a:solidFill>
                <a:latin typeface="Athelas Bold"/>
                <a:cs typeface="Athelas Bold"/>
              </a:rPr>
              <a:t>Age range</a:t>
            </a:r>
            <a:r>
              <a:rPr lang="en-US" sz="1200" b="1" dirty="0" smtClean="0">
                <a:solidFill>
                  <a:srgbClr val="000000"/>
                </a:solidFill>
                <a:latin typeface="Athelas Bold"/>
                <a:cs typeface="Athelas Bold"/>
              </a:rPr>
              <a:t>: 6.5-7.5 months</a:t>
            </a:r>
          </a:p>
          <a:p>
            <a:r>
              <a:rPr lang="en-US" sz="1200" dirty="0" smtClean="0">
                <a:solidFill>
                  <a:srgbClr val="000000"/>
                </a:solidFill>
                <a:latin typeface="Athelas Bold"/>
                <a:cs typeface="Athelas Bold"/>
              </a:rPr>
              <a:t>One 10-minute session</a:t>
            </a:r>
            <a:endParaRPr lang="en-US" sz="1200" dirty="0">
              <a:solidFill>
                <a:srgbClr val="000000"/>
              </a:solidFill>
              <a:latin typeface="Athelas Bold"/>
              <a:cs typeface="Athelas Bold"/>
            </a:endParaRPr>
          </a:p>
        </p:txBody>
      </p:sp>
      <p:sp>
        <p:nvSpPr>
          <p:cNvPr id="45" name="TextBox 44"/>
          <p:cNvSpPr txBox="1"/>
          <p:nvPr/>
        </p:nvSpPr>
        <p:spPr>
          <a:xfrm>
            <a:off x="251615" y="2823579"/>
            <a:ext cx="3159962" cy="1107996"/>
          </a:xfrm>
          <a:prstGeom prst="rect">
            <a:avLst/>
          </a:prstGeom>
          <a:noFill/>
        </p:spPr>
        <p:txBody>
          <a:bodyPr wrap="square" rtlCol="0">
            <a:spAutoFit/>
          </a:bodyPr>
          <a:lstStyle/>
          <a:p>
            <a:pPr algn="just"/>
            <a:r>
              <a:rPr lang="en-US" sz="1100" dirty="0" smtClean="0">
                <a:latin typeface="Athelas Bold"/>
                <a:cs typeface="Athelas Bold"/>
              </a:rPr>
              <a:t>Your 7-month-old probably isn’t ready for geometry class – but he or she is already learning about shapes. In this study, your child will see side-by-side displays of magically changing triangles. We’re interested in whether children </a:t>
            </a:r>
            <a:r>
              <a:rPr lang="en-US" sz="1100" dirty="0" smtClean="0">
                <a:latin typeface="Athelas Bold"/>
                <a:cs typeface="Athelas Bold"/>
              </a:rPr>
              <a:t>can detect changes in shape.</a:t>
            </a:r>
            <a:endParaRPr lang="en-US" sz="1100" dirty="0" smtClean="0">
              <a:latin typeface="Athelas Bold"/>
              <a:cs typeface="Athelas Bold"/>
            </a:endParaRPr>
          </a:p>
        </p:txBody>
      </p:sp>
      <p:sp>
        <p:nvSpPr>
          <p:cNvPr id="46" name="Rounded Rectangle 45"/>
          <p:cNvSpPr/>
          <p:nvPr/>
        </p:nvSpPr>
        <p:spPr>
          <a:xfrm>
            <a:off x="251613" y="4017631"/>
            <a:ext cx="3172661" cy="1585230"/>
          </a:xfrm>
          <a:prstGeom prst="roundRect">
            <a:avLst>
              <a:gd name="adj" fmla="val 8610"/>
            </a:avLst>
          </a:prstGeom>
          <a:solidFill>
            <a:srgbClr val="B54800">
              <a:alpha val="26000"/>
            </a:srgbClr>
          </a:solidFill>
          <a:ln w="19050">
            <a:solidFill>
              <a:srgbClr val="B548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thelas Bold"/>
              <a:cs typeface="Athelas Bold"/>
            </a:endParaRPr>
          </a:p>
        </p:txBody>
      </p:sp>
      <p:sp>
        <p:nvSpPr>
          <p:cNvPr id="47" name="TextBox 46"/>
          <p:cNvSpPr txBox="1"/>
          <p:nvPr/>
        </p:nvSpPr>
        <p:spPr>
          <a:xfrm>
            <a:off x="264315" y="3973852"/>
            <a:ext cx="3159964" cy="1862048"/>
          </a:xfrm>
          <a:prstGeom prst="rect">
            <a:avLst/>
          </a:prstGeom>
          <a:noFill/>
        </p:spPr>
        <p:txBody>
          <a:bodyPr wrap="square" rtlCol="0">
            <a:spAutoFit/>
          </a:bodyPr>
          <a:lstStyle/>
          <a:p>
            <a:r>
              <a:rPr lang="en-US" sz="1300" b="1" dirty="0" smtClean="0">
                <a:solidFill>
                  <a:srgbClr val="B54800"/>
                </a:solidFill>
                <a:latin typeface="Athelas Bold"/>
                <a:cs typeface="Athelas Bold"/>
              </a:rPr>
              <a:t>		 </a:t>
            </a:r>
            <a:r>
              <a:rPr lang="en-US" sz="1300" b="1" dirty="0" err="1" smtClean="0">
                <a:solidFill>
                  <a:srgbClr val="B54800"/>
                </a:solidFill>
                <a:latin typeface="Athelas Bold"/>
                <a:cs typeface="Athelas Bold"/>
              </a:rPr>
              <a:t>Flurps</a:t>
            </a:r>
            <a:r>
              <a:rPr lang="en-US" sz="1300" b="1" dirty="0" smtClean="0">
                <a:solidFill>
                  <a:srgbClr val="B54800"/>
                </a:solidFill>
                <a:latin typeface="Athelas Bold"/>
                <a:cs typeface="Athelas Bold"/>
              </a:rPr>
              <a:t> and </a:t>
            </a:r>
            <a:r>
              <a:rPr lang="en-US" sz="1300" b="1" dirty="0" err="1" smtClean="0">
                <a:solidFill>
                  <a:srgbClr val="B54800"/>
                </a:solidFill>
                <a:latin typeface="Athelas Bold"/>
                <a:cs typeface="Athelas Bold"/>
              </a:rPr>
              <a:t>Zazzes</a:t>
            </a:r>
            <a:endParaRPr lang="en-US" sz="1300" b="1" dirty="0" smtClean="0">
              <a:solidFill>
                <a:srgbClr val="B54800"/>
              </a:solidFill>
              <a:latin typeface="Athelas Bold"/>
              <a:cs typeface="Athelas Bold"/>
            </a:endParaRPr>
          </a:p>
          <a:p>
            <a:r>
              <a:rPr lang="en-US" sz="1200" dirty="0" smtClean="0">
                <a:solidFill>
                  <a:srgbClr val="000000"/>
                </a:solidFill>
                <a:latin typeface="Athelas Bold"/>
                <a:cs typeface="Athelas Bold"/>
              </a:rPr>
              <a:t> 		 Age range</a:t>
            </a:r>
            <a:r>
              <a:rPr lang="en-US" sz="1200" b="1" dirty="0" smtClean="0">
                <a:solidFill>
                  <a:srgbClr val="000000"/>
                </a:solidFill>
                <a:latin typeface="Athelas Bold"/>
                <a:cs typeface="Athelas Bold"/>
              </a:rPr>
              <a:t>: 3-7 </a:t>
            </a:r>
            <a:r>
              <a:rPr lang="en-US" sz="1200" b="1" dirty="0" smtClean="0">
                <a:solidFill>
                  <a:srgbClr val="000000"/>
                </a:solidFill>
                <a:latin typeface="Athelas Bold"/>
                <a:cs typeface="Athelas Bold"/>
              </a:rPr>
              <a:t>years</a:t>
            </a:r>
          </a:p>
          <a:p>
            <a:r>
              <a:rPr lang="en-US" sz="1200" b="1" dirty="0">
                <a:solidFill>
                  <a:srgbClr val="000000"/>
                </a:solidFill>
                <a:latin typeface="Athelas Bold"/>
                <a:cs typeface="Athelas Bold"/>
              </a:rPr>
              <a:t>	</a:t>
            </a:r>
            <a:r>
              <a:rPr lang="en-US" sz="1200" b="1" dirty="0" smtClean="0">
                <a:solidFill>
                  <a:srgbClr val="000000"/>
                </a:solidFill>
                <a:latin typeface="Athelas Bold"/>
                <a:cs typeface="Athelas Bold"/>
              </a:rPr>
              <a:t>	</a:t>
            </a:r>
            <a:r>
              <a:rPr lang="en-US" sz="1200" dirty="0" smtClean="0">
                <a:solidFill>
                  <a:srgbClr val="000000"/>
                </a:solidFill>
                <a:latin typeface="Athelas Bold"/>
                <a:cs typeface="Athelas Bold"/>
              </a:rPr>
              <a:t> One 15-minute session</a:t>
            </a:r>
            <a:endParaRPr lang="en-US" sz="1200" dirty="0" smtClean="0">
              <a:solidFill>
                <a:srgbClr val="000000"/>
              </a:solidFill>
              <a:latin typeface="Athelas Bold"/>
              <a:cs typeface="Athelas Bold"/>
            </a:endParaRPr>
          </a:p>
          <a:p>
            <a:pPr algn="just"/>
            <a:r>
              <a:rPr lang="en-US" sz="1100" dirty="0">
                <a:solidFill>
                  <a:srgbClr val="000000"/>
                </a:solidFill>
                <a:latin typeface="Athelas Bold"/>
                <a:cs typeface="Athelas Bold"/>
              </a:rPr>
              <a:t>	</a:t>
            </a:r>
            <a:r>
              <a:rPr lang="en-US" sz="1100" dirty="0" smtClean="0">
                <a:solidFill>
                  <a:srgbClr val="000000"/>
                </a:solidFill>
                <a:latin typeface="Athelas Bold"/>
                <a:cs typeface="Athelas Bold"/>
              </a:rPr>
              <a:t>	  In this study, your child will hear 	</a:t>
            </a:r>
            <a:r>
              <a:rPr lang="en-US" sz="1100" dirty="0">
                <a:solidFill>
                  <a:srgbClr val="000000"/>
                </a:solidFill>
                <a:latin typeface="Athelas Bold"/>
                <a:cs typeface="Athelas Bold"/>
              </a:rPr>
              <a:t> </a:t>
            </a:r>
            <a:r>
              <a:rPr lang="en-US" sz="1100" dirty="0" smtClean="0">
                <a:solidFill>
                  <a:srgbClr val="000000"/>
                </a:solidFill>
                <a:latin typeface="Athelas Bold"/>
                <a:cs typeface="Athelas Bold"/>
              </a:rPr>
              <a:t>       stories about two groups of kids, </a:t>
            </a:r>
            <a:r>
              <a:rPr lang="en-US" sz="1100" dirty="0" err="1" smtClean="0">
                <a:solidFill>
                  <a:srgbClr val="000000"/>
                </a:solidFill>
                <a:latin typeface="Athelas Bold"/>
                <a:cs typeface="Athelas Bold"/>
              </a:rPr>
              <a:t>Flurps</a:t>
            </a:r>
            <a:r>
              <a:rPr lang="en-US" sz="1100" dirty="0" smtClean="0">
                <a:solidFill>
                  <a:srgbClr val="000000"/>
                </a:solidFill>
                <a:latin typeface="Athelas Bold"/>
                <a:cs typeface="Athelas Bold"/>
              </a:rPr>
              <a:t> and </a:t>
            </a:r>
            <a:r>
              <a:rPr lang="en-US" sz="1100" dirty="0" err="1" smtClean="0">
                <a:solidFill>
                  <a:srgbClr val="000000"/>
                </a:solidFill>
                <a:latin typeface="Athelas Bold"/>
                <a:cs typeface="Athelas Bold"/>
              </a:rPr>
              <a:t>Zazzes</a:t>
            </a:r>
            <a:r>
              <a:rPr lang="en-US" sz="1100" dirty="0" smtClean="0">
                <a:solidFill>
                  <a:srgbClr val="000000"/>
                </a:solidFill>
                <a:latin typeface="Athelas Bold"/>
                <a:cs typeface="Athelas Bold"/>
              </a:rPr>
              <a:t>, and guess </a:t>
            </a:r>
            <a:r>
              <a:rPr lang="en-US" sz="1100" dirty="0" smtClean="0">
                <a:solidFill>
                  <a:srgbClr val="000000"/>
                </a:solidFill>
                <a:latin typeface="Athelas Bold"/>
                <a:cs typeface="Athelas Bold"/>
              </a:rPr>
              <a:t>how the kids will behave towards </a:t>
            </a:r>
            <a:r>
              <a:rPr lang="en-US" sz="1100" dirty="0" smtClean="0">
                <a:solidFill>
                  <a:srgbClr val="000000"/>
                </a:solidFill>
                <a:latin typeface="Athelas Bold"/>
                <a:cs typeface="Athelas Bold"/>
              </a:rPr>
              <a:t>members of each group. </a:t>
            </a:r>
            <a:r>
              <a:rPr lang="en-US" sz="1100" dirty="0">
                <a:solidFill>
                  <a:srgbClr val="000000"/>
                </a:solidFill>
                <a:latin typeface="Athelas Bold"/>
                <a:cs typeface="Athelas Bold"/>
              </a:rPr>
              <a:t>We are interested in </a:t>
            </a:r>
            <a:r>
              <a:rPr lang="en-US" sz="1100" dirty="0" smtClean="0">
                <a:solidFill>
                  <a:srgbClr val="000000"/>
                </a:solidFill>
                <a:latin typeface="Athelas Bold"/>
                <a:cs typeface="Athelas Bold"/>
              </a:rPr>
              <a:t>learning about how </a:t>
            </a:r>
            <a:r>
              <a:rPr lang="en-US" sz="1100" dirty="0">
                <a:solidFill>
                  <a:srgbClr val="000000"/>
                </a:solidFill>
                <a:latin typeface="Athelas Bold"/>
                <a:cs typeface="Athelas Bold"/>
              </a:rPr>
              <a:t>young children expect social groups to affect behavior. </a:t>
            </a:r>
            <a:endParaRPr lang="en-US" sz="1300" b="1" dirty="0">
              <a:solidFill>
                <a:srgbClr val="B54800"/>
              </a:solidFill>
              <a:latin typeface="Athelas Bold"/>
              <a:cs typeface="Athelas Bold"/>
            </a:endParaRPr>
          </a:p>
          <a:p>
            <a:endParaRPr lang="en-US" sz="1200" dirty="0">
              <a:solidFill>
                <a:srgbClr val="000000"/>
              </a:solidFill>
              <a:latin typeface="Athelas Bold"/>
              <a:cs typeface="Athelas Bold"/>
            </a:endParaRPr>
          </a:p>
        </p:txBody>
      </p:sp>
      <p:pic>
        <p:nvPicPr>
          <p:cNvPr id="49" name="Picture 48"/>
          <p:cNvPicPr>
            <a:picLocks noChangeAspect="1"/>
          </p:cNvPicPr>
          <p:nvPr/>
        </p:nvPicPr>
        <p:blipFill rotWithShape="1">
          <a:blip r:embed="rId13">
            <a:extLst>
              <a:ext uri="{BEBA8EAE-BF5A-486C-A8C5-ECC9F3942E4B}">
                <a14:imgProps xmlns:a14="http://schemas.microsoft.com/office/drawing/2010/main">
                  <a14:imgLayer r:embed="rId14">
                    <a14:imgEffect>
                      <a14:backgroundRemoval t="3509" b="89474" l="9851" r="94925">
                        <a14:foregroundMark x1="55224" y1="14620" x2="55224" y2="14620"/>
                        <a14:foregroundMark x1="80896" y1="3509" x2="80896" y2="3509"/>
                        <a14:foregroundMark x1="92239" y1="26316" x2="92239" y2="26316"/>
                        <a14:foregroundMark x1="94925" y1="40936" x2="94925" y2="40936"/>
                        <a14:foregroundMark x1="48358" y1="74854" x2="48358" y2="74854"/>
                        <a14:foregroundMark x1="43284" y1="78947" x2="43284" y2="78947"/>
                        <a14:foregroundMark x1="49851" y1="83041" x2="49851" y2="83041"/>
                        <a14:foregroundMark x1="44478" y1="84795" x2="44478" y2="84795"/>
                        <a14:foregroundMark x1="62687" y1="78363" x2="62687" y2="78363"/>
                        <a14:foregroundMark x1="61194" y1="83041" x2="61194" y2="83041"/>
                      </a14:backgroundRemoval>
                    </a14:imgEffect>
                  </a14:imgLayer>
                </a14:imgProps>
              </a:ext>
            </a:extLst>
          </a:blip>
          <a:srcRect l="35224" b="22729"/>
          <a:stretch/>
        </p:blipFill>
        <p:spPr>
          <a:xfrm>
            <a:off x="277015" y="4049476"/>
            <a:ext cx="1117600" cy="680517"/>
          </a:xfrm>
          <a:prstGeom prst="rect">
            <a:avLst/>
          </a:prstGeom>
        </p:spPr>
      </p:pic>
      <p:sp>
        <p:nvSpPr>
          <p:cNvPr id="51" name="Rounded Rectangle 50"/>
          <p:cNvSpPr/>
          <p:nvPr/>
        </p:nvSpPr>
        <p:spPr>
          <a:xfrm>
            <a:off x="251618" y="5691307"/>
            <a:ext cx="3172661" cy="1661993"/>
          </a:xfrm>
          <a:prstGeom prst="roundRect">
            <a:avLst>
              <a:gd name="adj" fmla="val 8610"/>
            </a:avLst>
          </a:prstGeom>
          <a:solidFill>
            <a:srgbClr val="B54800">
              <a:alpha val="26000"/>
            </a:srgbClr>
          </a:solidFill>
          <a:ln w="19050">
            <a:solidFill>
              <a:srgbClr val="B548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Athelas Bold"/>
              <a:cs typeface="Athelas Bold"/>
            </a:endParaRPr>
          </a:p>
        </p:txBody>
      </p:sp>
      <p:sp>
        <p:nvSpPr>
          <p:cNvPr id="52" name="TextBox 51"/>
          <p:cNvSpPr txBox="1"/>
          <p:nvPr/>
        </p:nvSpPr>
        <p:spPr>
          <a:xfrm>
            <a:off x="251613" y="5691307"/>
            <a:ext cx="3159964" cy="1661993"/>
          </a:xfrm>
          <a:prstGeom prst="rect">
            <a:avLst/>
          </a:prstGeom>
          <a:noFill/>
        </p:spPr>
        <p:txBody>
          <a:bodyPr wrap="square" rtlCol="0">
            <a:spAutoFit/>
          </a:bodyPr>
          <a:lstStyle/>
          <a:p>
            <a:r>
              <a:rPr lang="en-US" sz="1300" b="1" dirty="0" smtClean="0">
                <a:solidFill>
                  <a:srgbClr val="B54800"/>
                </a:solidFill>
                <a:latin typeface="Athelas Bold"/>
                <a:cs typeface="Athelas Bold"/>
              </a:rPr>
              <a:t>Reading through the Ages (coming soon!)</a:t>
            </a:r>
          </a:p>
          <a:p>
            <a:r>
              <a:rPr lang="en-US" sz="1200" dirty="0" smtClean="0">
                <a:latin typeface="Athelas Bold"/>
                <a:cs typeface="Athelas Bold"/>
              </a:rPr>
              <a:t>Age range: </a:t>
            </a:r>
            <a:r>
              <a:rPr lang="en-US" sz="1200" b="1" dirty="0" smtClean="0">
                <a:latin typeface="Athelas Bold"/>
                <a:cs typeface="Athelas Bold"/>
              </a:rPr>
              <a:t>birth-7 years</a:t>
            </a:r>
          </a:p>
          <a:p>
            <a:r>
              <a:rPr lang="en-US" sz="1100" dirty="0" smtClean="0">
                <a:latin typeface="Athelas Bold"/>
                <a:cs typeface="Athelas Bold"/>
              </a:rPr>
              <a:t>In this study, parents simply record themselves reading with their baby or young child. We’re looking to build a body of data that can address questions like: how do parents adapt their reading behavior to their child’s level of understanding? Which aspects of reading are most important to  help kids learn?</a:t>
            </a:r>
            <a:endParaRPr lang="en-US" sz="1100" dirty="0" smtClean="0">
              <a:latin typeface="Athelas Bold"/>
              <a:cs typeface="Athelas Bold"/>
            </a:endParaRPr>
          </a:p>
        </p:txBody>
      </p:sp>
    </p:spTree>
    <p:extLst>
      <p:ext uri="{BB962C8B-B14F-4D97-AF65-F5344CB8AC3E}">
        <p14:creationId xmlns:p14="http://schemas.microsoft.com/office/powerpoint/2010/main" val="39852534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386</TotalTime>
  <Words>564</Words>
  <Application>Microsoft Macintosh PowerPoint</Application>
  <PresentationFormat>Custom</PresentationFormat>
  <Paragraphs>51</Paragraphs>
  <Slides>2</Slides>
  <Notes>0</Notes>
  <HiddenSlides>0</HiddenSlides>
  <MMClips>0</MMClips>
  <ScaleCrop>false</ScaleCrop>
  <HeadingPairs>
    <vt:vector size="4" baseType="variant">
      <vt:variant>
        <vt:lpstr>Theme</vt:lpstr>
      </vt:variant>
      <vt:variant>
        <vt:i4>1</vt:i4>
      </vt:variant>
      <vt:variant>
        <vt:lpstr>Slide Titles</vt:lpstr>
      </vt:variant>
      <vt:variant>
        <vt:i4>2</vt:i4>
      </vt:variant>
    </vt:vector>
  </HeadingPairs>
  <TitlesOfParts>
    <vt:vector size="3" baseType="lpstr">
      <vt:lpstr>Office Theme</vt:lpstr>
      <vt:lpstr>PowerPoint Presentation</vt:lpstr>
      <vt:lpstr>PowerPoint Presentation</vt:lpstr>
    </vt:vector>
  </TitlesOfParts>
  <Company>MIT</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Kim Scott</dc:creator>
  <cp:lastModifiedBy>Kim Scott</cp:lastModifiedBy>
  <cp:revision>30</cp:revision>
  <cp:lastPrinted>2017-06-12T17:53:33Z</cp:lastPrinted>
  <dcterms:created xsi:type="dcterms:W3CDTF">2017-06-06T19:17:13Z</dcterms:created>
  <dcterms:modified xsi:type="dcterms:W3CDTF">2018-03-09T15:29:35Z</dcterms:modified>
</cp:coreProperties>
</file>

<file path=docProps/thumbnail.jpeg>
</file>